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71" r:id="rId7"/>
    <p:sldId id="270" r:id="rId8"/>
    <p:sldId id="260" r:id="rId9"/>
    <p:sldId id="261" r:id="rId10"/>
    <p:sldId id="272" r:id="rId11"/>
    <p:sldId id="263" r:id="rId12"/>
    <p:sldId id="264" r:id="rId13"/>
    <p:sldId id="269" r:id="rId14"/>
    <p:sldId id="262" r:id="rId15"/>
    <p:sldId id="265" r:id="rId16"/>
    <p:sldId id="26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CC"/>
    <a:srgbClr val="CCFFFF"/>
    <a:srgbClr val="E7D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21E67-A6C4-49A6-B410-B7FF56CB77EE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43FC60-6768-4796-9A07-1F9223500D26}">
      <dgm:prSet phldrT="[Text]" custT="1"/>
      <dgm:spPr>
        <a:xfrm>
          <a:off x="4147938" y="1399045"/>
          <a:ext cx="3305727" cy="3305727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Leader</a:t>
          </a:r>
          <a:endParaRPr lang="en-US" sz="3200" b="1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198BD309-451D-4AA4-85D4-9386DD3DF4C8}" type="parTrans" cxnId="{216C893A-446A-46EB-8FD9-3B29734EA276}">
      <dgm:prSet/>
      <dgm:spPr/>
      <dgm:t>
        <a:bodyPr/>
        <a:lstStyle/>
        <a:p>
          <a:endParaRPr lang="en-US" sz="2400"/>
        </a:p>
      </dgm:t>
    </dgm:pt>
    <dgm:pt modelId="{F3AA4609-4C9A-43FE-A550-6A5F9B80861D}" type="sibTrans" cxnId="{216C893A-446A-46EB-8FD9-3B29734EA276}">
      <dgm:prSet/>
      <dgm:spPr/>
      <dgm:t>
        <a:bodyPr/>
        <a:lstStyle/>
        <a:p>
          <a:endParaRPr lang="en-US" sz="2400"/>
        </a:p>
      </dgm:t>
    </dgm:pt>
    <dgm:pt modelId="{1582A40E-574A-4AA8-ADAF-CFB7B283623B}">
      <dgm:prSet phldrT="[Text]" custT="1"/>
      <dgm:spPr>
        <a:xfrm>
          <a:off x="4876859" y="-49986"/>
          <a:ext cx="1847885" cy="1895785"/>
        </a:xfrm>
        <a:solidFill>
          <a:srgbClr val="893768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4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Cerdas</a:t>
          </a:r>
          <a:endParaRPr lang="en-US" sz="24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47672691-AD35-46F1-8C6E-4F198126B26C}" type="parTrans" cxnId="{3E1169C1-F425-42CF-ABB7-765B05228E73}">
      <dgm:prSet/>
      <dgm:spPr/>
      <dgm:t>
        <a:bodyPr/>
        <a:lstStyle/>
        <a:p>
          <a:endParaRPr lang="en-US" sz="2400"/>
        </a:p>
      </dgm:t>
    </dgm:pt>
    <dgm:pt modelId="{6E1B12ED-E04C-490F-8496-9FF41EF56548}" type="sibTrans" cxnId="{3E1169C1-F425-42CF-ABB7-765B05228E73}">
      <dgm:prSet/>
      <dgm:spPr/>
      <dgm:t>
        <a:bodyPr/>
        <a:lstStyle/>
        <a:p>
          <a:endParaRPr lang="en-US" sz="2400"/>
        </a:p>
      </dgm:t>
    </dgm:pt>
    <dgm:pt modelId="{89773A33-81B0-48E1-BBC9-C69FD12F24EC}">
      <dgm:prSet phldrT="[Text]" custT="1"/>
      <dgm:spPr>
        <a:xfrm>
          <a:off x="6488771" y="812611"/>
          <a:ext cx="1992196" cy="1792596"/>
        </a:xfrm>
        <a:solidFill>
          <a:srgbClr val="4E8542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4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Punya</a:t>
          </a:r>
          <a:r>
            <a:rPr lang="en-US" sz="2400" dirty="0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inisiatif</a:t>
          </a:r>
          <a:endParaRPr lang="en-US" sz="24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0B58A19A-BD63-4AE6-AAF6-D12ED41E5B34}" type="parTrans" cxnId="{11921AA4-B75F-4D6B-82EF-BE13C0982970}">
      <dgm:prSet/>
      <dgm:spPr/>
      <dgm:t>
        <a:bodyPr/>
        <a:lstStyle/>
        <a:p>
          <a:endParaRPr lang="en-US" sz="2400"/>
        </a:p>
      </dgm:t>
    </dgm:pt>
    <dgm:pt modelId="{4E22390A-6660-4FD5-9A38-F372F56408B1}" type="sibTrans" cxnId="{11921AA4-B75F-4D6B-82EF-BE13C0982970}">
      <dgm:prSet/>
      <dgm:spPr/>
      <dgm:t>
        <a:bodyPr/>
        <a:lstStyle/>
        <a:p>
          <a:endParaRPr lang="en-US" sz="2400"/>
        </a:p>
      </dgm:t>
    </dgm:pt>
    <dgm:pt modelId="{648C1BC9-EA26-490F-959E-F7121F3A2F04}">
      <dgm:prSet phldrT="[Text]" custT="1"/>
      <dgm:spPr>
        <a:xfrm>
          <a:off x="6899718" y="2597864"/>
          <a:ext cx="2002163" cy="1866711"/>
        </a:xfrm>
        <a:solidFill>
          <a:srgbClr val="A25A12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4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Tanggung</a:t>
          </a:r>
          <a:r>
            <a:rPr lang="en-US" sz="2400" dirty="0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jawab</a:t>
          </a:r>
          <a:endParaRPr lang="en-US" sz="24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14B26E64-7B38-4210-A6D7-5D751B6771C7}" type="parTrans" cxnId="{9B552837-B8C4-4710-A825-1B8E2EBC3A80}">
      <dgm:prSet/>
      <dgm:spPr/>
      <dgm:t>
        <a:bodyPr/>
        <a:lstStyle/>
        <a:p>
          <a:endParaRPr lang="en-US" sz="2400"/>
        </a:p>
      </dgm:t>
    </dgm:pt>
    <dgm:pt modelId="{AF12093D-06CD-490D-A819-587345A730D8}" type="sibTrans" cxnId="{9B552837-B8C4-4710-A825-1B8E2EBC3A80}">
      <dgm:prSet/>
      <dgm:spPr/>
      <dgm:t>
        <a:bodyPr/>
        <a:lstStyle/>
        <a:p>
          <a:endParaRPr lang="en-US" sz="2400"/>
        </a:p>
      </dgm:t>
    </dgm:pt>
    <dgm:pt modelId="{B404E0A8-2FC9-45D9-A1AA-37A270DA0FF5}">
      <dgm:prSet phldrT="[Text]" custT="1"/>
      <dgm:spPr>
        <a:xfrm>
          <a:off x="5763695" y="4136383"/>
          <a:ext cx="1943387" cy="1712433"/>
        </a:xfrm>
        <a:solidFill>
          <a:srgbClr val="C19859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4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Amanah</a:t>
          </a:r>
          <a:endParaRPr lang="en-US" sz="24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2F03FF46-A104-4BFD-A36B-F1293108FE2B}" type="parTrans" cxnId="{D3196A1E-58DA-4C37-BEA2-B22EB1EFC135}">
      <dgm:prSet/>
      <dgm:spPr/>
      <dgm:t>
        <a:bodyPr/>
        <a:lstStyle/>
        <a:p>
          <a:endParaRPr lang="en-US" sz="2400"/>
        </a:p>
      </dgm:t>
    </dgm:pt>
    <dgm:pt modelId="{2C8BC99A-0174-41B2-8B72-0489055B583B}" type="sibTrans" cxnId="{D3196A1E-58DA-4C37-BEA2-B22EB1EFC135}">
      <dgm:prSet/>
      <dgm:spPr/>
      <dgm:t>
        <a:bodyPr/>
        <a:lstStyle/>
        <a:p>
          <a:endParaRPr lang="en-US" sz="2400"/>
        </a:p>
      </dgm:t>
    </dgm:pt>
    <dgm:pt modelId="{3F96083E-F3B4-47AB-B46C-57DB156FE525}">
      <dgm:prSet phldrT="[Text]" custT="1"/>
      <dgm:spPr>
        <a:xfrm>
          <a:off x="3980866" y="4078698"/>
          <a:ext cx="1770696" cy="1827802"/>
        </a:xfrm>
        <a:solidFill>
          <a:srgbClr val="3691AA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4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Jujur</a:t>
          </a:r>
          <a:endParaRPr lang="en-US" sz="24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3C672C0B-B85A-471E-94CE-4986839C3C99}" type="parTrans" cxnId="{502FA229-3F3C-47A5-90A1-B56958A3D287}">
      <dgm:prSet/>
      <dgm:spPr/>
      <dgm:t>
        <a:bodyPr/>
        <a:lstStyle/>
        <a:p>
          <a:endParaRPr lang="en-US" sz="2400"/>
        </a:p>
      </dgm:t>
    </dgm:pt>
    <dgm:pt modelId="{00EE4D21-A4FD-45E0-86DB-6A40ED8011E9}" type="sibTrans" cxnId="{502FA229-3F3C-47A5-90A1-B56958A3D287}">
      <dgm:prSet/>
      <dgm:spPr/>
      <dgm:t>
        <a:bodyPr/>
        <a:lstStyle/>
        <a:p>
          <a:endParaRPr lang="en-US" sz="2400"/>
        </a:p>
      </dgm:t>
    </dgm:pt>
    <dgm:pt modelId="{A6D5CDA6-AAB9-47F2-9786-0EAA0DAE8807}">
      <dgm:prSet phldrT="[Text]" custT="1"/>
      <dgm:spPr>
        <a:xfrm>
          <a:off x="2666003" y="2533981"/>
          <a:ext cx="2069600" cy="1994477"/>
        </a:xfrm>
        <a:solidFill>
          <a:srgbClr val="893768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4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Rela</a:t>
          </a:r>
          <a:r>
            <a:rPr lang="en-US" sz="2400" dirty="0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berkorban</a:t>
          </a:r>
          <a:endParaRPr lang="en-US" sz="24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096D3BAC-DBD2-4FDD-A1F0-2F0263B3744A}" type="parTrans" cxnId="{3ED05F22-ACB8-48F0-AF40-CADD32957145}">
      <dgm:prSet/>
      <dgm:spPr/>
      <dgm:t>
        <a:bodyPr/>
        <a:lstStyle/>
        <a:p>
          <a:endParaRPr lang="en-US" sz="2400"/>
        </a:p>
      </dgm:t>
    </dgm:pt>
    <dgm:pt modelId="{2A059C8F-4091-4519-9E42-D7D6DBDC5976}" type="sibTrans" cxnId="{3ED05F22-ACB8-48F0-AF40-CADD32957145}">
      <dgm:prSet/>
      <dgm:spPr/>
      <dgm:t>
        <a:bodyPr/>
        <a:lstStyle/>
        <a:p>
          <a:endParaRPr lang="en-US" sz="2400"/>
        </a:p>
      </dgm:t>
    </dgm:pt>
    <dgm:pt modelId="{590CF833-D3A4-4F5B-8F4A-1808C8909E61}">
      <dgm:prSet phldrT="[Text]" custT="1"/>
      <dgm:spPr>
        <a:xfrm>
          <a:off x="3076273" y="701167"/>
          <a:ext cx="2080922" cy="2015485"/>
        </a:xfrm>
        <a:solidFill>
          <a:srgbClr val="4E8542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4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Mencintai</a:t>
          </a:r>
          <a:r>
            <a:rPr lang="en-US" sz="2400" dirty="0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dan</a:t>
          </a:r>
          <a:r>
            <a:rPr lang="en-US" sz="2400" dirty="0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dicintai</a:t>
          </a:r>
          <a:endParaRPr lang="en-US" sz="24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D9D370B6-3ECF-4B9C-9CE4-45CD86EF9953}" type="parTrans" cxnId="{08139593-AD65-4949-84C0-BC7E7552DE64}">
      <dgm:prSet/>
      <dgm:spPr/>
      <dgm:t>
        <a:bodyPr/>
        <a:lstStyle/>
        <a:p>
          <a:endParaRPr lang="en-US" sz="2400"/>
        </a:p>
      </dgm:t>
    </dgm:pt>
    <dgm:pt modelId="{ADC1B3D3-B043-4797-B699-686E19967138}" type="sibTrans" cxnId="{08139593-AD65-4949-84C0-BC7E7552DE64}">
      <dgm:prSet/>
      <dgm:spPr/>
      <dgm:t>
        <a:bodyPr/>
        <a:lstStyle/>
        <a:p>
          <a:endParaRPr lang="en-US" sz="2400"/>
        </a:p>
      </dgm:t>
    </dgm:pt>
    <dgm:pt modelId="{7BA3F004-3C99-425B-84C5-DB4715BEC91E}">
      <dgm:prSet phldrT="[Text]"/>
      <dgm:spPr/>
      <dgm:t>
        <a:bodyPr/>
        <a:lstStyle/>
        <a:p>
          <a:endParaRPr lang="en-US" sz="2400" dirty="0"/>
        </a:p>
      </dgm:t>
    </dgm:pt>
    <dgm:pt modelId="{09B571CD-6013-4F42-8C0C-D1506E90BD23}" type="parTrans" cxnId="{D490E8CA-BA69-4102-B171-F9D3BBDF404C}">
      <dgm:prSet/>
      <dgm:spPr/>
      <dgm:t>
        <a:bodyPr/>
        <a:lstStyle/>
        <a:p>
          <a:endParaRPr lang="en-US" sz="2400"/>
        </a:p>
      </dgm:t>
    </dgm:pt>
    <dgm:pt modelId="{DED1AA17-CB19-450C-BE1F-10B26E722A54}" type="sibTrans" cxnId="{D490E8CA-BA69-4102-B171-F9D3BBDF404C}">
      <dgm:prSet/>
      <dgm:spPr/>
      <dgm:t>
        <a:bodyPr/>
        <a:lstStyle/>
        <a:p>
          <a:endParaRPr lang="en-US" sz="2400"/>
        </a:p>
      </dgm:t>
    </dgm:pt>
    <dgm:pt modelId="{592C5CBA-5BFD-4F8D-BF68-B47194ACDC4A}" type="pres">
      <dgm:prSet presAssocID="{D8021E67-A6C4-49A6-B410-B7FF56CB77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76B7E2CA-0DFA-4BB8-AD34-7782F5652AE5}" type="pres">
      <dgm:prSet presAssocID="{8A43FC60-6768-4796-9A07-1F9223500D26}" presName="singleCycle" presStyleCnt="0"/>
      <dgm:spPr/>
    </dgm:pt>
    <dgm:pt modelId="{ACDF1F10-8292-4F3B-B2F4-CFFF9D773BD8}" type="pres">
      <dgm:prSet presAssocID="{8A43FC60-6768-4796-9A07-1F9223500D26}" presName="singleCenter" presStyleLbl="node1" presStyleIdx="0" presStyleCnt="8" custScaleX="116823">
        <dgm:presLayoutVars>
          <dgm:chMax val="7"/>
          <dgm:chPref val="7"/>
        </dgm:presLayoutVars>
      </dgm:prSet>
      <dgm:spPr/>
      <dgm:t>
        <a:bodyPr/>
        <a:lstStyle/>
        <a:p>
          <a:endParaRPr lang="id-ID"/>
        </a:p>
      </dgm:t>
    </dgm:pt>
    <dgm:pt modelId="{9392278F-50A5-4F87-9BA8-F4157CD30321}" type="pres">
      <dgm:prSet presAssocID="{47672691-AD35-46F1-8C6E-4F198126B26C}" presName="Name56" presStyleLbl="parChTrans1D2" presStyleIdx="0" presStyleCnt="7"/>
      <dgm:spPr/>
      <dgm:t>
        <a:bodyPr/>
        <a:lstStyle/>
        <a:p>
          <a:endParaRPr lang="id-ID"/>
        </a:p>
      </dgm:t>
    </dgm:pt>
    <dgm:pt modelId="{C83CA9A8-A6D9-46C8-BAB1-626DFAD91BEB}" type="pres">
      <dgm:prSet presAssocID="{1582A40E-574A-4AA8-ADAF-CFB7B283623B}" presName="text0" presStyleLbl="node1" presStyleIdx="1" presStyleCnt="8" custScaleX="12823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1A13A7-DEE8-4DD6-9871-788D865ECC6F}" type="pres">
      <dgm:prSet presAssocID="{0B58A19A-BD63-4AE6-AAF6-D12ED41E5B34}" presName="Name56" presStyleLbl="parChTrans1D2" presStyleIdx="1" presStyleCnt="7"/>
      <dgm:spPr/>
      <dgm:t>
        <a:bodyPr/>
        <a:lstStyle/>
        <a:p>
          <a:endParaRPr lang="id-ID"/>
        </a:p>
      </dgm:t>
    </dgm:pt>
    <dgm:pt modelId="{F31507B7-5AF3-48EE-B42E-524FF7AE4B9F}" type="pres">
      <dgm:prSet presAssocID="{89773A33-81B0-48E1-BBC9-C69FD12F24EC}" presName="text0" presStyleLbl="node1" presStyleIdx="2" presStyleCnt="8" custScaleX="15148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7700CF-608E-4EFE-B160-4FA6C1694250}" type="pres">
      <dgm:prSet presAssocID="{14B26E64-7B38-4210-A6D7-5D751B6771C7}" presName="Name56" presStyleLbl="parChTrans1D2" presStyleIdx="2" presStyleCnt="7"/>
      <dgm:spPr/>
      <dgm:t>
        <a:bodyPr/>
        <a:lstStyle/>
        <a:p>
          <a:endParaRPr lang="id-ID"/>
        </a:p>
      </dgm:t>
    </dgm:pt>
    <dgm:pt modelId="{4B9DB830-9A2F-402E-88FE-A877C3DCCEB8}" type="pres">
      <dgm:prSet presAssocID="{648C1BC9-EA26-490F-959E-F7121F3A2F04}" presName="text0" presStyleLbl="node1" presStyleIdx="3" presStyleCnt="8" custScaleX="1660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1A12A6-623B-4899-B2DE-1DDEE686F33F}" type="pres">
      <dgm:prSet presAssocID="{2F03FF46-A104-4BFD-A36B-F1293108FE2B}" presName="Name56" presStyleLbl="parChTrans1D2" presStyleIdx="3" presStyleCnt="7"/>
      <dgm:spPr/>
      <dgm:t>
        <a:bodyPr/>
        <a:lstStyle/>
        <a:p>
          <a:endParaRPr lang="id-ID"/>
        </a:p>
      </dgm:t>
    </dgm:pt>
    <dgm:pt modelId="{0109969C-4103-41F9-9950-A605AB59F681}" type="pres">
      <dgm:prSet presAssocID="{B404E0A8-2FC9-45D9-A1AA-37A270DA0FF5}" presName="text0" presStyleLbl="node1" presStyleIdx="4" presStyleCnt="8" custScaleX="14110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C1922E-2960-4F34-9BEB-C1A0C45C3D3C}" type="pres">
      <dgm:prSet presAssocID="{3C672C0B-B85A-471E-94CE-4986839C3C99}" presName="Name56" presStyleLbl="parChTrans1D2" presStyleIdx="4" presStyleCnt="7"/>
      <dgm:spPr/>
      <dgm:t>
        <a:bodyPr/>
        <a:lstStyle/>
        <a:p>
          <a:endParaRPr lang="id-ID"/>
        </a:p>
      </dgm:t>
    </dgm:pt>
    <dgm:pt modelId="{E5A92295-5E93-4DFB-AB77-31F8F0A13E8B}" type="pres">
      <dgm:prSet presAssocID="{3F96083E-F3B4-47AB-B46C-57DB156FE525}" presName="text0" presStyleLbl="node1" presStyleIdx="5" presStyleCnt="8" custScaleX="1386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DB52FD-99B2-4429-BF52-C988159D70DE}" type="pres">
      <dgm:prSet presAssocID="{096D3BAC-DBD2-4FDD-A1F0-2F0263B3744A}" presName="Name56" presStyleLbl="parChTrans1D2" presStyleIdx="5" presStyleCnt="7"/>
      <dgm:spPr/>
      <dgm:t>
        <a:bodyPr/>
        <a:lstStyle/>
        <a:p>
          <a:endParaRPr lang="id-ID"/>
        </a:p>
      </dgm:t>
    </dgm:pt>
    <dgm:pt modelId="{FCEC10FF-6E73-4F8A-8966-67FA4F1DED1D}" type="pres">
      <dgm:prSet presAssocID="{A6D5CDA6-AAB9-47F2-9786-0EAA0DAE8807}" presName="text0" presStyleLbl="node1" presStyleIdx="6" presStyleCnt="8" custScaleX="15925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3749C6-C03F-4957-83B0-0A438E426106}" type="pres">
      <dgm:prSet presAssocID="{D9D370B6-3ECF-4B9C-9CE4-45CD86EF9953}" presName="Name56" presStyleLbl="parChTrans1D2" presStyleIdx="6" presStyleCnt="7"/>
      <dgm:spPr/>
      <dgm:t>
        <a:bodyPr/>
        <a:lstStyle/>
        <a:p>
          <a:endParaRPr lang="id-ID"/>
        </a:p>
      </dgm:t>
    </dgm:pt>
    <dgm:pt modelId="{D7401E35-3431-4322-A3E4-8F172930C0D5}" type="pres">
      <dgm:prSet presAssocID="{590CF833-D3A4-4F5B-8F4A-1808C8909E61}" presName="text0" presStyleLbl="node1" presStyleIdx="7" presStyleCnt="8" custScaleX="16234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822234D-F6D9-4D4A-AD5C-2CA1801BBD77}" type="presOf" srcId="{D8021E67-A6C4-49A6-B410-B7FF56CB77EE}" destId="{592C5CBA-5BFD-4F8D-BF68-B47194ACDC4A}" srcOrd="0" destOrd="0" presId="urn:microsoft.com/office/officeart/2008/layout/RadialCluster"/>
    <dgm:cxn modelId="{C65D0B4A-BF85-4BB5-99B6-160937031937}" type="presOf" srcId="{D9D370B6-3ECF-4B9C-9CE4-45CD86EF9953}" destId="{983749C6-C03F-4957-83B0-0A438E426106}" srcOrd="0" destOrd="0" presId="urn:microsoft.com/office/officeart/2008/layout/RadialCluster"/>
    <dgm:cxn modelId="{11921AA4-B75F-4D6B-82EF-BE13C0982970}" srcId="{8A43FC60-6768-4796-9A07-1F9223500D26}" destId="{89773A33-81B0-48E1-BBC9-C69FD12F24EC}" srcOrd="1" destOrd="0" parTransId="{0B58A19A-BD63-4AE6-AAF6-D12ED41E5B34}" sibTransId="{4E22390A-6660-4FD5-9A38-F372F56408B1}"/>
    <dgm:cxn modelId="{0E84000F-272C-4FC5-AD7C-D38E0BF9B88A}" type="presOf" srcId="{096D3BAC-DBD2-4FDD-A1F0-2F0263B3744A}" destId="{D6DB52FD-99B2-4429-BF52-C988159D70DE}" srcOrd="0" destOrd="0" presId="urn:microsoft.com/office/officeart/2008/layout/RadialCluster"/>
    <dgm:cxn modelId="{C722E0E4-60C9-4E5A-87EB-59ABA8AF1322}" type="presOf" srcId="{590CF833-D3A4-4F5B-8F4A-1808C8909E61}" destId="{D7401E35-3431-4322-A3E4-8F172930C0D5}" srcOrd="0" destOrd="0" presId="urn:microsoft.com/office/officeart/2008/layout/RadialCluster"/>
    <dgm:cxn modelId="{FAAA9C00-B845-4C8D-B15A-5698F406E21B}" type="presOf" srcId="{47672691-AD35-46F1-8C6E-4F198126B26C}" destId="{9392278F-50A5-4F87-9BA8-F4157CD30321}" srcOrd="0" destOrd="0" presId="urn:microsoft.com/office/officeart/2008/layout/RadialCluster"/>
    <dgm:cxn modelId="{4A9CF8FB-6CB6-4024-9A18-CFCEE71273DF}" type="presOf" srcId="{A6D5CDA6-AAB9-47F2-9786-0EAA0DAE8807}" destId="{FCEC10FF-6E73-4F8A-8966-67FA4F1DED1D}" srcOrd="0" destOrd="0" presId="urn:microsoft.com/office/officeart/2008/layout/RadialCluster"/>
    <dgm:cxn modelId="{5FB8A2B2-9B1B-43E1-8B44-21041D7486D3}" type="presOf" srcId="{B404E0A8-2FC9-45D9-A1AA-37A270DA0FF5}" destId="{0109969C-4103-41F9-9950-A605AB59F681}" srcOrd="0" destOrd="0" presId="urn:microsoft.com/office/officeart/2008/layout/RadialCluster"/>
    <dgm:cxn modelId="{122D46C5-8199-49FB-8B9A-5386BFFEEBB9}" type="presOf" srcId="{8A43FC60-6768-4796-9A07-1F9223500D26}" destId="{ACDF1F10-8292-4F3B-B2F4-CFFF9D773BD8}" srcOrd="0" destOrd="0" presId="urn:microsoft.com/office/officeart/2008/layout/RadialCluster"/>
    <dgm:cxn modelId="{3ED05F22-ACB8-48F0-AF40-CADD32957145}" srcId="{8A43FC60-6768-4796-9A07-1F9223500D26}" destId="{A6D5CDA6-AAB9-47F2-9786-0EAA0DAE8807}" srcOrd="5" destOrd="0" parTransId="{096D3BAC-DBD2-4FDD-A1F0-2F0263B3744A}" sibTransId="{2A059C8F-4091-4519-9E42-D7D6DBDC5976}"/>
    <dgm:cxn modelId="{5AE9183C-FAB0-4883-874E-359153A134EC}" type="presOf" srcId="{0B58A19A-BD63-4AE6-AAF6-D12ED41E5B34}" destId="{2A1A13A7-DEE8-4DD6-9871-788D865ECC6F}" srcOrd="0" destOrd="0" presId="urn:microsoft.com/office/officeart/2008/layout/RadialCluster"/>
    <dgm:cxn modelId="{0925B01D-F49A-4393-B813-EA34C0DE89E6}" type="presOf" srcId="{2F03FF46-A104-4BFD-A36B-F1293108FE2B}" destId="{C21A12A6-623B-4899-B2DE-1DDEE686F33F}" srcOrd="0" destOrd="0" presId="urn:microsoft.com/office/officeart/2008/layout/RadialCluster"/>
    <dgm:cxn modelId="{9B552837-B8C4-4710-A825-1B8E2EBC3A80}" srcId="{8A43FC60-6768-4796-9A07-1F9223500D26}" destId="{648C1BC9-EA26-490F-959E-F7121F3A2F04}" srcOrd="2" destOrd="0" parTransId="{14B26E64-7B38-4210-A6D7-5D751B6771C7}" sibTransId="{AF12093D-06CD-490D-A819-587345A730D8}"/>
    <dgm:cxn modelId="{0E6E35C0-00B3-4AA1-BAE5-B9A5DC349997}" type="presOf" srcId="{3C672C0B-B85A-471E-94CE-4986839C3C99}" destId="{07C1922E-2960-4F34-9BEB-C1A0C45C3D3C}" srcOrd="0" destOrd="0" presId="urn:microsoft.com/office/officeart/2008/layout/RadialCluster"/>
    <dgm:cxn modelId="{E18680AC-148E-4783-9EE3-56122D27968E}" type="presOf" srcId="{89773A33-81B0-48E1-BBC9-C69FD12F24EC}" destId="{F31507B7-5AF3-48EE-B42E-524FF7AE4B9F}" srcOrd="0" destOrd="0" presId="urn:microsoft.com/office/officeart/2008/layout/RadialCluster"/>
    <dgm:cxn modelId="{3E1169C1-F425-42CF-ABB7-765B05228E73}" srcId="{8A43FC60-6768-4796-9A07-1F9223500D26}" destId="{1582A40E-574A-4AA8-ADAF-CFB7B283623B}" srcOrd="0" destOrd="0" parTransId="{47672691-AD35-46F1-8C6E-4F198126B26C}" sibTransId="{6E1B12ED-E04C-490F-8496-9FF41EF56548}"/>
    <dgm:cxn modelId="{D8EC318C-98B7-485F-BF15-904E6CE5C738}" type="presOf" srcId="{14B26E64-7B38-4210-A6D7-5D751B6771C7}" destId="{D47700CF-608E-4EFE-B160-4FA6C1694250}" srcOrd="0" destOrd="0" presId="urn:microsoft.com/office/officeart/2008/layout/RadialCluster"/>
    <dgm:cxn modelId="{08139593-AD65-4949-84C0-BC7E7552DE64}" srcId="{8A43FC60-6768-4796-9A07-1F9223500D26}" destId="{590CF833-D3A4-4F5B-8F4A-1808C8909E61}" srcOrd="6" destOrd="0" parTransId="{D9D370B6-3ECF-4B9C-9CE4-45CD86EF9953}" sibTransId="{ADC1B3D3-B043-4797-B699-686E19967138}"/>
    <dgm:cxn modelId="{D940FBFD-90B2-4840-8325-2A594FFFB00A}" type="presOf" srcId="{3F96083E-F3B4-47AB-B46C-57DB156FE525}" destId="{E5A92295-5E93-4DFB-AB77-31F8F0A13E8B}" srcOrd="0" destOrd="0" presId="urn:microsoft.com/office/officeart/2008/layout/RadialCluster"/>
    <dgm:cxn modelId="{005BDA16-BFF3-4590-9216-2186F26E78DB}" type="presOf" srcId="{648C1BC9-EA26-490F-959E-F7121F3A2F04}" destId="{4B9DB830-9A2F-402E-88FE-A877C3DCCEB8}" srcOrd="0" destOrd="0" presId="urn:microsoft.com/office/officeart/2008/layout/RadialCluster"/>
    <dgm:cxn modelId="{D3196A1E-58DA-4C37-BEA2-B22EB1EFC135}" srcId="{8A43FC60-6768-4796-9A07-1F9223500D26}" destId="{B404E0A8-2FC9-45D9-A1AA-37A270DA0FF5}" srcOrd="3" destOrd="0" parTransId="{2F03FF46-A104-4BFD-A36B-F1293108FE2B}" sibTransId="{2C8BC99A-0174-41B2-8B72-0489055B583B}"/>
    <dgm:cxn modelId="{D490E8CA-BA69-4102-B171-F9D3BBDF404C}" srcId="{D8021E67-A6C4-49A6-B410-B7FF56CB77EE}" destId="{7BA3F004-3C99-425B-84C5-DB4715BEC91E}" srcOrd="1" destOrd="0" parTransId="{09B571CD-6013-4F42-8C0C-D1506E90BD23}" sibTransId="{DED1AA17-CB19-450C-BE1F-10B26E722A54}"/>
    <dgm:cxn modelId="{216C893A-446A-46EB-8FD9-3B29734EA276}" srcId="{D8021E67-A6C4-49A6-B410-B7FF56CB77EE}" destId="{8A43FC60-6768-4796-9A07-1F9223500D26}" srcOrd="0" destOrd="0" parTransId="{198BD309-451D-4AA4-85D4-9386DD3DF4C8}" sibTransId="{F3AA4609-4C9A-43FE-A550-6A5F9B80861D}"/>
    <dgm:cxn modelId="{502FA229-3F3C-47A5-90A1-B56958A3D287}" srcId="{8A43FC60-6768-4796-9A07-1F9223500D26}" destId="{3F96083E-F3B4-47AB-B46C-57DB156FE525}" srcOrd="4" destOrd="0" parTransId="{3C672C0B-B85A-471E-94CE-4986839C3C99}" sibTransId="{00EE4D21-A4FD-45E0-86DB-6A40ED8011E9}"/>
    <dgm:cxn modelId="{B06CF557-383C-44BA-9597-556739D40AE3}" type="presOf" srcId="{1582A40E-574A-4AA8-ADAF-CFB7B283623B}" destId="{C83CA9A8-A6D9-46C8-BAB1-626DFAD91BEB}" srcOrd="0" destOrd="0" presId="urn:microsoft.com/office/officeart/2008/layout/RadialCluster"/>
    <dgm:cxn modelId="{D0D4182F-A6C4-4C1F-AAE6-A57B9815E902}" type="presParOf" srcId="{592C5CBA-5BFD-4F8D-BF68-B47194ACDC4A}" destId="{76B7E2CA-0DFA-4BB8-AD34-7782F5652AE5}" srcOrd="0" destOrd="0" presId="urn:microsoft.com/office/officeart/2008/layout/RadialCluster"/>
    <dgm:cxn modelId="{449E4E73-5D0F-4422-AFE9-432A333908F1}" type="presParOf" srcId="{76B7E2CA-0DFA-4BB8-AD34-7782F5652AE5}" destId="{ACDF1F10-8292-4F3B-B2F4-CFFF9D773BD8}" srcOrd="0" destOrd="0" presId="urn:microsoft.com/office/officeart/2008/layout/RadialCluster"/>
    <dgm:cxn modelId="{23DB1399-B2F0-466B-8370-08219452DE2A}" type="presParOf" srcId="{76B7E2CA-0DFA-4BB8-AD34-7782F5652AE5}" destId="{9392278F-50A5-4F87-9BA8-F4157CD30321}" srcOrd="1" destOrd="0" presId="urn:microsoft.com/office/officeart/2008/layout/RadialCluster"/>
    <dgm:cxn modelId="{5BA2A32F-A1A0-4482-8EF4-9E28EC872995}" type="presParOf" srcId="{76B7E2CA-0DFA-4BB8-AD34-7782F5652AE5}" destId="{C83CA9A8-A6D9-46C8-BAB1-626DFAD91BEB}" srcOrd="2" destOrd="0" presId="urn:microsoft.com/office/officeart/2008/layout/RadialCluster"/>
    <dgm:cxn modelId="{4EE511C4-E81F-4DC9-9A28-ABCB065306FA}" type="presParOf" srcId="{76B7E2CA-0DFA-4BB8-AD34-7782F5652AE5}" destId="{2A1A13A7-DEE8-4DD6-9871-788D865ECC6F}" srcOrd="3" destOrd="0" presId="urn:microsoft.com/office/officeart/2008/layout/RadialCluster"/>
    <dgm:cxn modelId="{B65A4D30-7500-4729-A2E2-E1B2114D9F64}" type="presParOf" srcId="{76B7E2CA-0DFA-4BB8-AD34-7782F5652AE5}" destId="{F31507B7-5AF3-48EE-B42E-524FF7AE4B9F}" srcOrd="4" destOrd="0" presId="urn:microsoft.com/office/officeart/2008/layout/RadialCluster"/>
    <dgm:cxn modelId="{DD4AC076-FD4C-46AC-9052-6E2811F28138}" type="presParOf" srcId="{76B7E2CA-0DFA-4BB8-AD34-7782F5652AE5}" destId="{D47700CF-608E-4EFE-B160-4FA6C1694250}" srcOrd="5" destOrd="0" presId="urn:microsoft.com/office/officeart/2008/layout/RadialCluster"/>
    <dgm:cxn modelId="{BFE314A7-375A-433A-A354-A615B961F1D4}" type="presParOf" srcId="{76B7E2CA-0DFA-4BB8-AD34-7782F5652AE5}" destId="{4B9DB830-9A2F-402E-88FE-A877C3DCCEB8}" srcOrd="6" destOrd="0" presId="urn:microsoft.com/office/officeart/2008/layout/RadialCluster"/>
    <dgm:cxn modelId="{EFF300C7-FDF6-4549-830B-A8E2530CFC7F}" type="presParOf" srcId="{76B7E2CA-0DFA-4BB8-AD34-7782F5652AE5}" destId="{C21A12A6-623B-4899-B2DE-1DDEE686F33F}" srcOrd="7" destOrd="0" presId="urn:microsoft.com/office/officeart/2008/layout/RadialCluster"/>
    <dgm:cxn modelId="{CB8027D3-2968-4D75-A16C-3E6B96D9B33E}" type="presParOf" srcId="{76B7E2CA-0DFA-4BB8-AD34-7782F5652AE5}" destId="{0109969C-4103-41F9-9950-A605AB59F681}" srcOrd="8" destOrd="0" presId="urn:microsoft.com/office/officeart/2008/layout/RadialCluster"/>
    <dgm:cxn modelId="{F8D7632D-F660-4107-8E63-12011A0244A2}" type="presParOf" srcId="{76B7E2CA-0DFA-4BB8-AD34-7782F5652AE5}" destId="{07C1922E-2960-4F34-9BEB-C1A0C45C3D3C}" srcOrd="9" destOrd="0" presId="urn:microsoft.com/office/officeart/2008/layout/RadialCluster"/>
    <dgm:cxn modelId="{A2E14CFA-E92F-43A8-B7B3-DBF8199EC61E}" type="presParOf" srcId="{76B7E2CA-0DFA-4BB8-AD34-7782F5652AE5}" destId="{E5A92295-5E93-4DFB-AB77-31F8F0A13E8B}" srcOrd="10" destOrd="0" presId="urn:microsoft.com/office/officeart/2008/layout/RadialCluster"/>
    <dgm:cxn modelId="{C51A0242-B2F2-4AD3-80B4-1920654DD1BB}" type="presParOf" srcId="{76B7E2CA-0DFA-4BB8-AD34-7782F5652AE5}" destId="{D6DB52FD-99B2-4429-BF52-C988159D70DE}" srcOrd="11" destOrd="0" presId="urn:microsoft.com/office/officeart/2008/layout/RadialCluster"/>
    <dgm:cxn modelId="{DCDCF185-05C9-4FEF-BD71-CDA9A10BF346}" type="presParOf" srcId="{76B7E2CA-0DFA-4BB8-AD34-7782F5652AE5}" destId="{FCEC10FF-6E73-4F8A-8966-67FA4F1DED1D}" srcOrd="12" destOrd="0" presId="urn:microsoft.com/office/officeart/2008/layout/RadialCluster"/>
    <dgm:cxn modelId="{A881A7B6-B620-4049-B59B-77BA313986B9}" type="presParOf" srcId="{76B7E2CA-0DFA-4BB8-AD34-7782F5652AE5}" destId="{983749C6-C03F-4957-83B0-0A438E426106}" srcOrd="13" destOrd="0" presId="urn:microsoft.com/office/officeart/2008/layout/RadialCluster"/>
    <dgm:cxn modelId="{3541FD52-16F8-4C8A-BCDB-DF462516C46A}" type="presParOf" srcId="{76B7E2CA-0DFA-4BB8-AD34-7782F5652AE5}" destId="{D7401E35-3431-4322-A3E4-8F172930C0D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10613-E35B-43D5-BDE4-07B2E0E3A6F7}" type="doc">
      <dgm:prSet loTypeId="urn:microsoft.com/office/officeart/2008/layout/Lin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37AEB6-6813-4B5F-B12C-044EDDBF5112}">
      <dgm:prSet phldrT="[Text]" custT="1"/>
      <dgm:spPr>
        <a:xfrm>
          <a:off x="0" y="453"/>
          <a:ext cx="5582133" cy="53096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Mempekerjakan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bawahan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5E21460A-BD9A-4AA4-AF75-4091FA97F42B}" type="parTrans" cxnId="{C7F562CC-4FA1-4AEF-889D-1A99AF94B26A}">
      <dgm:prSet/>
      <dgm:spPr/>
      <dgm:t>
        <a:bodyPr/>
        <a:lstStyle/>
        <a:p>
          <a:endParaRPr lang="en-US" sz="2400"/>
        </a:p>
      </dgm:t>
    </dgm:pt>
    <dgm:pt modelId="{2B1F0F19-7190-4847-8A71-7D8D0BE6EC05}" type="sibTrans" cxnId="{C7F562CC-4FA1-4AEF-889D-1A99AF94B26A}">
      <dgm:prSet/>
      <dgm:spPr/>
      <dgm:t>
        <a:bodyPr/>
        <a:lstStyle/>
        <a:p>
          <a:endParaRPr lang="en-US" sz="2400"/>
        </a:p>
      </dgm:t>
    </dgm:pt>
    <dgm:pt modelId="{70F70A53-7F88-46C6-AB86-78C74143F2AB}">
      <dgm:prSet phldrT="[Text]" custT="1"/>
      <dgm:spPr>
        <a:xfrm>
          <a:off x="0" y="531423"/>
          <a:ext cx="5582133" cy="53096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Mengandalkan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kekuasaan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E1DDAE32-E0CA-4A2E-9858-C6973F3CB7B5}" type="parTrans" cxnId="{0796BF5B-FE23-4129-87CF-6B32009C8B48}">
      <dgm:prSet/>
      <dgm:spPr/>
      <dgm:t>
        <a:bodyPr/>
        <a:lstStyle/>
        <a:p>
          <a:endParaRPr lang="en-US" sz="2400"/>
        </a:p>
      </dgm:t>
    </dgm:pt>
    <dgm:pt modelId="{6E5C4D5E-F185-4993-910F-5CDCA529FEE5}" type="sibTrans" cxnId="{0796BF5B-FE23-4129-87CF-6B32009C8B48}">
      <dgm:prSet/>
      <dgm:spPr/>
      <dgm:t>
        <a:bodyPr/>
        <a:lstStyle/>
        <a:p>
          <a:endParaRPr lang="en-US" sz="2400"/>
        </a:p>
      </dgm:t>
    </dgm:pt>
    <dgm:pt modelId="{6A07D0D2-17C3-423F-B232-621909B7E52B}">
      <dgm:prSet phldrT="[Text]" custT="1"/>
      <dgm:spPr>
        <a:xfrm>
          <a:off x="0" y="1062393"/>
          <a:ext cx="5582133" cy="53096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Menimbulkan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ketakutan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29AFBDA2-3659-4BDD-9C8A-4F7A4AFE51F8}" type="parTrans" cxnId="{5666FF56-7827-4315-A876-971562BB7F25}">
      <dgm:prSet/>
      <dgm:spPr/>
      <dgm:t>
        <a:bodyPr/>
        <a:lstStyle/>
        <a:p>
          <a:endParaRPr lang="en-US" sz="2400"/>
        </a:p>
      </dgm:t>
    </dgm:pt>
    <dgm:pt modelId="{15CAAA51-9F8B-420A-8421-561DC30207F0}" type="sibTrans" cxnId="{5666FF56-7827-4315-A876-971562BB7F25}">
      <dgm:prSet/>
      <dgm:spPr/>
      <dgm:t>
        <a:bodyPr/>
        <a:lstStyle/>
        <a:p>
          <a:endParaRPr lang="en-US" sz="2400"/>
        </a:p>
      </dgm:t>
    </dgm:pt>
    <dgm:pt modelId="{EB02C7E2-CCC5-49A3-B9C6-51B1C2A16F7E}">
      <dgm:prSet phldrT="[Text]" custT="1"/>
      <dgm:spPr>
        <a:xfrm>
          <a:off x="0" y="1593362"/>
          <a:ext cx="5582133" cy="53096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Berkata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“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Aku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”</a:t>
          </a:r>
        </a:p>
      </dgm:t>
    </dgm:pt>
    <dgm:pt modelId="{5A3A8062-844D-40E1-A798-A5B00E05E3A0}" type="parTrans" cxnId="{DF95705F-B1F2-4D4F-942C-274F561283BC}">
      <dgm:prSet/>
      <dgm:spPr/>
      <dgm:t>
        <a:bodyPr/>
        <a:lstStyle/>
        <a:p>
          <a:endParaRPr lang="en-US" sz="2400"/>
        </a:p>
      </dgm:t>
    </dgm:pt>
    <dgm:pt modelId="{B8DFA7D8-98A8-4188-9E74-4F1C61D1CA50}" type="sibTrans" cxnId="{DF95705F-B1F2-4D4F-942C-274F561283BC}">
      <dgm:prSet/>
      <dgm:spPr/>
      <dgm:t>
        <a:bodyPr/>
        <a:lstStyle/>
        <a:p>
          <a:endParaRPr lang="en-US" sz="2400"/>
        </a:p>
      </dgm:t>
    </dgm:pt>
    <dgm:pt modelId="{12857519-5C98-4D2B-B0BF-059798004ACE}">
      <dgm:prSet phldrT="[Text]" custT="1"/>
      <dgm:spPr>
        <a:xfrm>
          <a:off x="0" y="2124332"/>
          <a:ext cx="5582133" cy="53096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Menunjukkan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siapa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yang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bersalah</a:t>
          </a:r>
          <a:endParaRPr lang="en-US" sz="2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28D35410-58C9-4506-A4C8-36819573E5B3}" type="parTrans" cxnId="{5A52DC49-A00C-4B0B-B43C-34D03A360AD8}">
      <dgm:prSet/>
      <dgm:spPr/>
      <dgm:t>
        <a:bodyPr/>
        <a:lstStyle/>
        <a:p>
          <a:endParaRPr lang="en-US" sz="2400"/>
        </a:p>
      </dgm:t>
    </dgm:pt>
    <dgm:pt modelId="{B05EFD05-C854-47D0-A768-889D56514D52}" type="sibTrans" cxnId="{5A52DC49-A00C-4B0B-B43C-34D03A360AD8}">
      <dgm:prSet/>
      <dgm:spPr/>
      <dgm:t>
        <a:bodyPr/>
        <a:lstStyle/>
        <a:p>
          <a:endParaRPr lang="en-US" sz="2400"/>
        </a:p>
      </dgm:t>
    </dgm:pt>
    <dgm:pt modelId="{4C5273FE-EB61-4EC0-BB21-D427FC3F568C}">
      <dgm:prSet phldrT="[Text]" custT="1"/>
      <dgm:spPr>
        <a:xfrm>
          <a:off x="0" y="2655301"/>
          <a:ext cx="5582133" cy="53096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Tahu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bagaimana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sesuatu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dikerjakan</a:t>
          </a:r>
          <a:endParaRPr lang="en-US" sz="2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1B5DC294-4BA0-4472-AD43-CE5DFBB095B9}" type="parTrans" cxnId="{0F0FC781-4114-4B45-90BE-D9E6108C3C9D}">
      <dgm:prSet/>
      <dgm:spPr/>
      <dgm:t>
        <a:bodyPr/>
        <a:lstStyle/>
        <a:p>
          <a:endParaRPr lang="en-US" sz="2400"/>
        </a:p>
      </dgm:t>
    </dgm:pt>
    <dgm:pt modelId="{B334A486-0ECF-413A-A29C-F259B55DA5A4}" type="sibTrans" cxnId="{0F0FC781-4114-4B45-90BE-D9E6108C3C9D}">
      <dgm:prSet/>
      <dgm:spPr/>
      <dgm:t>
        <a:bodyPr/>
        <a:lstStyle/>
        <a:p>
          <a:endParaRPr lang="en-US" sz="2400"/>
        </a:p>
      </dgm:t>
    </dgm:pt>
    <dgm:pt modelId="{E3D78D9A-9F7F-4639-9A25-81DC90EDC9F0}">
      <dgm:prSet phldrT="[Text]" custT="1"/>
      <dgm:spPr>
        <a:xfrm>
          <a:off x="0" y="3186271"/>
          <a:ext cx="5582133" cy="53096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7.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Menuntut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rasa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hormat</a:t>
          </a:r>
          <a:endParaRPr lang="en-US" sz="2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F2ECA2C4-C122-4859-8D6F-37DF1D992FF6}" type="parTrans" cxnId="{CC9DD403-E24E-4746-8AA6-EE39C0A5CF19}">
      <dgm:prSet/>
      <dgm:spPr/>
      <dgm:t>
        <a:bodyPr/>
        <a:lstStyle/>
        <a:p>
          <a:endParaRPr lang="en-US" sz="2400"/>
        </a:p>
      </dgm:t>
    </dgm:pt>
    <dgm:pt modelId="{C69F8007-2C7D-4F5B-B666-18C6456676F8}" type="sibTrans" cxnId="{CC9DD403-E24E-4746-8AA6-EE39C0A5CF19}">
      <dgm:prSet/>
      <dgm:spPr/>
      <dgm:t>
        <a:bodyPr/>
        <a:lstStyle/>
        <a:p>
          <a:endParaRPr lang="en-US" sz="2400"/>
        </a:p>
      </dgm:t>
    </dgm:pt>
    <dgm:pt modelId="{E40B1BE7-6ECB-42DF-88A2-BE15E5E91ED7}" type="pres">
      <dgm:prSet presAssocID="{CE410613-E35B-43D5-BDE4-07B2E0E3A6F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F697D0-2AD3-4634-ACF8-44562AFC5896}" type="pres">
      <dgm:prSet presAssocID="{6337AEB6-6813-4B5F-B12C-044EDDBF5112}" presName="thickLine" presStyleLbl="alignNode1" presStyleIdx="0" presStyleCnt="7"/>
      <dgm:spPr>
        <a:xfrm>
          <a:off x="0" y="453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69029DD7-59E1-4BD2-AAB7-78BA5940D081}" type="pres">
      <dgm:prSet presAssocID="{6337AEB6-6813-4B5F-B12C-044EDDBF5112}" presName="horz1" presStyleCnt="0"/>
      <dgm:spPr/>
    </dgm:pt>
    <dgm:pt modelId="{62889B25-F6CE-4340-AFF2-932BA605F55F}" type="pres">
      <dgm:prSet presAssocID="{6337AEB6-6813-4B5F-B12C-044EDDBF5112}" presName="tx1" presStyleLbl="revTx" presStyleIdx="0" presStyleCnt="7"/>
      <dgm:spPr/>
      <dgm:t>
        <a:bodyPr/>
        <a:lstStyle/>
        <a:p>
          <a:endParaRPr lang="en-US"/>
        </a:p>
      </dgm:t>
    </dgm:pt>
    <dgm:pt modelId="{5CF9904F-277D-4CD7-A5FF-F30948EA07B6}" type="pres">
      <dgm:prSet presAssocID="{6337AEB6-6813-4B5F-B12C-044EDDBF5112}" presName="vert1" presStyleCnt="0"/>
      <dgm:spPr/>
    </dgm:pt>
    <dgm:pt modelId="{82B9C346-1095-444F-BFAB-A206B23A40E4}" type="pres">
      <dgm:prSet presAssocID="{70F70A53-7F88-46C6-AB86-78C74143F2AB}" presName="thickLine" presStyleLbl="alignNode1" presStyleIdx="1" presStyleCnt="7"/>
      <dgm:spPr>
        <a:xfrm>
          <a:off x="0" y="531423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1312149"/>
                <a:satOff val="-1513"/>
                <a:lumOff val="-1046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1312149"/>
                <a:satOff val="-1513"/>
                <a:lumOff val="-1046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1312149"/>
                <a:satOff val="-1513"/>
                <a:lumOff val="-104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1312149"/>
              <a:satOff val="-1513"/>
              <a:lumOff val="-104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3E7B3876-123C-4596-AF2C-4643DA5CF0B4}" type="pres">
      <dgm:prSet presAssocID="{70F70A53-7F88-46C6-AB86-78C74143F2AB}" presName="horz1" presStyleCnt="0"/>
      <dgm:spPr/>
    </dgm:pt>
    <dgm:pt modelId="{1C9CA0BC-5D14-451E-92B9-4AD9C62FDF38}" type="pres">
      <dgm:prSet presAssocID="{70F70A53-7F88-46C6-AB86-78C74143F2AB}" presName="tx1" presStyleLbl="revTx" presStyleIdx="1" presStyleCnt="7"/>
      <dgm:spPr/>
      <dgm:t>
        <a:bodyPr/>
        <a:lstStyle/>
        <a:p>
          <a:endParaRPr lang="en-US"/>
        </a:p>
      </dgm:t>
    </dgm:pt>
    <dgm:pt modelId="{5D06CA76-8CD6-4F69-A58E-99C22920DF4C}" type="pres">
      <dgm:prSet presAssocID="{70F70A53-7F88-46C6-AB86-78C74143F2AB}" presName="vert1" presStyleCnt="0"/>
      <dgm:spPr/>
    </dgm:pt>
    <dgm:pt modelId="{43F2A509-D0D8-4CA4-AC9E-05CD04424F71}" type="pres">
      <dgm:prSet presAssocID="{6A07D0D2-17C3-423F-B232-621909B7E52B}" presName="thickLine" presStyleLbl="alignNode1" presStyleIdx="2" presStyleCnt="7"/>
      <dgm:spPr>
        <a:xfrm>
          <a:off x="0" y="1062393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2624298"/>
                <a:satOff val="-3025"/>
                <a:lumOff val="-2092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2624298"/>
                <a:satOff val="-3025"/>
                <a:lumOff val="-2092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2624298"/>
                <a:satOff val="-3025"/>
                <a:lumOff val="-209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2624298"/>
              <a:satOff val="-3025"/>
              <a:lumOff val="-209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794626BA-C9FC-4A4D-AFC1-9AF2C8ABC5AC}" type="pres">
      <dgm:prSet presAssocID="{6A07D0D2-17C3-423F-B232-621909B7E52B}" presName="horz1" presStyleCnt="0"/>
      <dgm:spPr/>
    </dgm:pt>
    <dgm:pt modelId="{D5C001A1-1674-4A78-B8B6-2494B349937F}" type="pres">
      <dgm:prSet presAssocID="{6A07D0D2-17C3-423F-B232-621909B7E52B}" presName="tx1" presStyleLbl="revTx" presStyleIdx="2" presStyleCnt="7"/>
      <dgm:spPr/>
      <dgm:t>
        <a:bodyPr/>
        <a:lstStyle/>
        <a:p>
          <a:endParaRPr lang="en-US"/>
        </a:p>
      </dgm:t>
    </dgm:pt>
    <dgm:pt modelId="{38C5BC5F-4B16-4EDC-9BE5-B2AC957F47B8}" type="pres">
      <dgm:prSet presAssocID="{6A07D0D2-17C3-423F-B232-621909B7E52B}" presName="vert1" presStyleCnt="0"/>
      <dgm:spPr/>
    </dgm:pt>
    <dgm:pt modelId="{8196B34E-165D-4110-B91A-7D7DAD4223B3}" type="pres">
      <dgm:prSet presAssocID="{EB02C7E2-CCC5-49A3-B9C6-51B1C2A16F7E}" presName="thickLine" presStyleLbl="alignNode1" presStyleIdx="3" presStyleCnt="7"/>
      <dgm:spPr>
        <a:xfrm>
          <a:off x="0" y="1593362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3936447"/>
                <a:satOff val="-4538"/>
                <a:lumOff val="-3138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3936447"/>
                <a:satOff val="-4538"/>
                <a:lumOff val="-3138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3936447"/>
                <a:satOff val="-4538"/>
                <a:lumOff val="-313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3936447"/>
              <a:satOff val="-4538"/>
              <a:lumOff val="-313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25B077C1-8F84-4715-BAFF-1FFF172AA251}" type="pres">
      <dgm:prSet presAssocID="{EB02C7E2-CCC5-49A3-B9C6-51B1C2A16F7E}" presName="horz1" presStyleCnt="0"/>
      <dgm:spPr/>
    </dgm:pt>
    <dgm:pt modelId="{0DE4D68A-F2BA-4DE2-B310-5FA999F04E4C}" type="pres">
      <dgm:prSet presAssocID="{EB02C7E2-CCC5-49A3-B9C6-51B1C2A16F7E}" presName="tx1" presStyleLbl="revTx" presStyleIdx="3" presStyleCnt="7"/>
      <dgm:spPr/>
      <dgm:t>
        <a:bodyPr/>
        <a:lstStyle/>
        <a:p>
          <a:endParaRPr lang="en-US"/>
        </a:p>
      </dgm:t>
    </dgm:pt>
    <dgm:pt modelId="{293F76C4-AB7C-46D0-9BEC-E0ACC0E72A82}" type="pres">
      <dgm:prSet presAssocID="{EB02C7E2-CCC5-49A3-B9C6-51B1C2A16F7E}" presName="vert1" presStyleCnt="0"/>
      <dgm:spPr/>
    </dgm:pt>
    <dgm:pt modelId="{D1A9127C-6D0A-4A9D-839C-0B9DD3BADFDE}" type="pres">
      <dgm:prSet presAssocID="{12857519-5C98-4D2B-B0BF-059798004ACE}" presName="thickLine" presStyleLbl="alignNode1" presStyleIdx="4" presStyleCnt="7"/>
      <dgm:spPr>
        <a:xfrm>
          <a:off x="0" y="2124332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5248596"/>
                <a:satOff val="-6050"/>
                <a:lumOff val="-4184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5248596"/>
                <a:satOff val="-6050"/>
                <a:lumOff val="-4184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5248596"/>
                <a:satOff val="-6050"/>
                <a:lumOff val="-418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5248596"/>
              <a:satOff val="-6050"/>
              <a:lumOff val="-418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ABF67BB0-FEB4-4FB5-A660-5741BE69A960}" type="pres">
      <dgm:prSet presAssocID="{12857519-5C98-4D2B-B0BF-059798004ACE}" presName="horz1" presStyleCnt="0"/>
      <dgm:spPr/>
    </dgm:pt>
    <dgm:pt modelId="{47A7D800-3D69-4BA1-BF33-8D76F94464EC}" type="pres">
      <dgm:prSet presAssocID="{12857519-5C98-4D2B-B0BF-059798004ACE}" presName="tx1" presStyleLbl="revTx" presStyleIdx="4" presStyleCnt="7"/>
      <dgm:spPr/>
      <dgm:t>
        <a:bodyPr/>
        <a:lstStyle/>
        <a:p>
          <a:endParaRPr lang="en-US"/>
        </a:p>
      </dgm:t>
    </dgm:pt>
    <dgm:pt modelId="{ABB31FD4-0C3F-44F3-97B5-2CCFD6E61DA7}" type="pres">
      <dgm:prSet presAssocID="{12857519-5C98-4D2B-B0BF-059798004ACE}" presName="vert1" presStyleCnt="0"/>
      <dgm:spPr/>
    </dgm:pt>
    <dgm:pt modelId="{46B8F804-DF51-43E9-9C16-B00A73FFD45E}" type="pres">
      <dgm:prSet presAssocID="{4C5273FE-EB61-4EC0-BB21-D427FC3F568C}" presName="thickLine" presStyleLbl="alignNode1" presStyleIdx="5" presStyleCnt="7"/>
      <dgm:spPr>
        <a:xfrm>
          <a:off x="0" y="2655301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6560744"/>
                <a:satOff val="-7563"/>
                <a:lumOff val="-5230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6560744"/>
                <a:satOff val="-7563"/>
                <a:lumOff val="-5230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6560744"/>
                <a:satOff val="-7563"/>
                <a:lumOff val="-523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6560744"/>
              <a:satOff val="-7563"/>
              <a:lumOff val="-523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EFCFE8E8-6691-4D8E-B6C3-B4C27F4DE72A}" type="pres">
      <dgm:prSet presAssocID="{4C5273FE-EB61-4EC0-BB21-D427FC3F568C}" presName="horz1" presStyleCnt="0"/>
      <dgm:spPr/>
    </dgm:pt>
    <dgm:pt modelId="{416C45DE-0881-4433-9B14-03FE5DCB746A}" type="pres">
      <dgm:prSet presAssocID="{4C5273FE-EB61-4EC0-BB21-D427FC3F568C}" presName="tx1" presStyleLbl="revTx" presStyleIdx="5" presStyleCnt="7"/>
      <dgm:spPr/>
      <dgm:t>
        <a:bodyPr/>
        <a:lstStyle/>
        <a:p>
          <a:endParaRPr lang="en-US"/>
        </a:p>
      </dgm:t>
    </dgm:pt>
    <dgm:pt modelId="{55D894C5-34E5-4BF7-A8D0-0FEE9A938F36}" type="pres">
      <dgm:prSet presAssocID="{4C5273FE-EB61-4EC0-BB21-D427FC3F568C}" presName="vert1" presStyleCnt="0"/>
      <dgm:spPr/>
    </dgm:pt>
    <dgm:pt modelId="{E99A8DF0-CBB3-44BF-9C05-C7C631F614BA}" type="pres">
      <dgm:prSet presAssocID="{E3D78D9A-9F7F-4639-9A25-81DC90EDC9F0}" presName="thickLine" presStyleLbl="alignNode1" presStyleIdx="6" presStyleCnt="7"/>
      <dgm:spPr>
        <a:xfrm>
          <a:off x="0" y="3186271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7872893"/>
                <a:satOff val="-9075"/>
                <a:lumOff val="-6276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7872893"/>
                <a:satOff val="-9075"/>
                <a:lumOff val="-6276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7872893"/>
                <a:satOff val="-9075"/>
                <a:lumOff val="-627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7872893"/>
              <a:satOff val="-9075"/>
              <a:lumOff val="-627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BF3CDAC7-DFDB-4651-B630-7801E77A0A0F}" type="pres">
      <dgm:prSet presAssocID="{E3D78D9A-9F7F-4639-9A25-81DC90EDC9F0}" presName="horz1" presStyleCnt="0"/>
      <dgm:spPr/>
    </dgm:pt>
    <dgm:pt modelId="{EFC94979-A885-4485-8D3B-E0DFBEB8B33C}" type="pres">
      <dgm:prSet presAssocID="{E3D78D9A-9F7F-4639-9A25-81DC90EDC9F0}" presName="tx1" presStyleLbl="revTx" presStyleIdx="6" presStyleCnt="7"/>
      <dgm:spPr/>
      <dgm:t>
        <a:bodyPr/>
        <a:lstStyle/>
        <a:p>
          <a:endParaRPr lang="en-US"/>
        </a:p>
      </dgm:t>
    </dgm:pt>
    <dgm:pt modelId="{BD428FDB-97F6-4803-857D-88890E1E364E}" type="pres">
      <dgm:prSet presAssocID="{E3D78D9A-9F7F-4639-9A25-81DC90EDC9F0}" presName="vert1" presStyleCnt="0"/>
      <dgm:spPr/>
    </dgm:pt>
  </dgm:ptLst>
  <dgm:cxnLst>
    <dgm:cxn modelId="{F8AB39A7-F72D-4AFF-AA82-84600E4EE1E0}" type="presOf" srcId="{CE410613-E35B-43D5-BDE4-07B2E0E3A6F7}" destId="{E40B1BE7-6ECB-42DF-88A2-BE15E5E91ED7}" srcOrd="0" destOrd="0" presId="urn:microsoft.com/office/officeart/2008/layout/LinedList"/>
    <dgm:cxn modelId="{98DB264A-B41D-488D-9A9A-4EB9B732DDE3}" type="presOf" srcId="{6337AEB6-6813-4B5F-B12C-044EDDBF5112}" destId="{62889B25-F6CE-4340-AFF2-932BA605F55F}" srcOrd="0" destOrd="0" presId="urn:microsoft.com/office/officeart/2008/layout/LinedList"/>
    <dgm:cxn modelId="{B06E4986-19F9-4F37-ABDB-155E76B6C8A8}" type="presOf" srcId="{EB02C7E2-CCC5-49A3-B9C6-51B1C2A16F7E}" destId="{0DE4D68A-F2BA-4DE2-B310-5FA999F04E4C}" srcOrd="0" destOrd="0" presId="urn:microsoft.com/office/officeart/2008/layout/LinedList"/>
    <dgm:cxn modelId="{2DB38862-E92C-4B05-9CE5-5C4DD6127669}" type="presOf" srcId="{12857519-5C98-4D2B-B0BF-059798004ACE}" destId="{47A7D800-3D69-4BA1-BF33-8D76F94464EC}" srcOrd="0" destOrd="0" presId="urn:microsoft.com/office/officeart/2008/layout/LinedList"/>
    <dgm:cxn modelId="{5A52DC49-A00C-4B0B-B43C-34D03A360AD8}" srcId="{CE410613-E35B-43D5-BDE4-07B2E0E3A6F7}" destId="{12857519-5C98-4D2B-B0BF-059798004ACE}" srcOrd="4" destOrd="0" parTransId="{28D35410-58C9-4506-A4C8-36819573E5B3}" sibTransId="{B05EFD05-C854-47D0-A768-889D56514D52}"/>
    <dgm:cxn modelId="{0F0FC781-4114-4B45-90BE-D9E6108C3C9D}" srcId="{CE410613-E35B-43D5-BDE4-07B2E0E3A6F7}" destId="{4C5273FE-EB61-4EC0-BB21-D427FC3F568C}" srcOrd="5" destOrd="0" parTransId="{1B5DC294-4BA0-4472-AD43-CE5DFBB095B9}" sibTransId="{B334A486-0ECF-413A-A29C-F259B55DA5A4}"/>
    <dgm:cxn modelId="{DF95705F-B1F2-4D4F-942C-274F561283BC}" srcId="{CE410613-E35B-43D5-BDE4-07B2E0E3A6F7}" destId="{EB02C7E2-CCC5-49A3-B9C6-51B1C2A16F7E}" srcOrd="3" destOrd="0" parTransId="{5A3A8062-844D-40E1-A798-A5B00E05E3A0}" sibTransId="{B8DFA7D8-98A8-4188-9E74-4F1C61D1CA50}"/>
    <dgm:cxn modelId="{B98D2BCF-4288-4198-9C79-DB9BD7D961A5}" type="presOf" srcId="{E3D78D9A-9F7F-4639-9A25-81DC90EDC9F0}" destId="{EFC94979-A885-4485-8D3B-E0DFBEB8B33C}" srcOrd="0" destOrd="0" presId="urn:microsoft.com/office/officeart/2008/layout/LinedList"/>
    <dgm:cxn modelId="{7C635338-E444-4F19-91D2-66269FE06E12}" type="presOf" srcId="{70F70A53-7F88-46C6-AB86-78C74143F2AB}" destId="{1C9CA0BC-5D14-451E-92B9-4AD9C62FDF38}" srcOrd="0" destOrd="0" presId="urn:microsoft.com/office/officeart/2008/layout/LinedList"/>
    <dgm:cxn modelId="{02B04B2F-B39D-4997-9144-C64109918719}" type="presOf" srcId="{4C5273FE-EB61-4EC0-BB21-D427FC3F568C}" destId="{416C45DE-0881-4433-9B14-03FE5DCB746A}" srcOrd="0" destOrd="0" presId="urn:microsoft.com/office/officeart/2008/layout/LinedList"/>
    <dgm:cxn modelId="{5666FF56-7827-4315-A876-971562BB7F25}" srcId="{CE410613-E35B-43D5-BDE4-07B2E0E3A6F7}" destId="{6A07D0D2-17C3-423F-B232-621909B7E52B}" srcOrd="2" destOrd="0" parTransId="{29AFBDA2-3659-4BDD-9C8A-4F7A4AFE51F8}" sibTransId="{15CAAA51-9F8B-420A-8421-561DC30207F0}"/>
    <dgm:cxn modelId="{594726EB-7765-4650-972F-B60CDE19BFE4}" type="presOf" srcId="{6A07D0D2-17C3-423F-B232-621909B7E52B}" destId="{D5C001A1-1674-4A78-B8B6-2494B349937F}" srcOrd="0" destOrd="0" presId="urn:microsoft.com/office/officeart/2008/layout/LinedList"/>
    <dgm:cxn modelId="{CC9DD403-E24E-4746-8AA6-EE39C0A5CF19}" srcId="{CE410613-E35B-43D5-BDE4-07B2E0E3A6F7}" destId="{E3D78D9A-9F7F-4639-9A25-81DC90EDC9F0}" srcOrd="6" destOrd="0" parTransId="{F2ECA2C4-C122-4859-8D6F-37DF1D992FF6}" sibTransId="{C69F8007-2C7D-4F5B-B666-18C6456676F8}"/>
    <dgm:cxn modelId="{0796BF5B-FE23-4129-87CF-6B32009C8B48}" srcId="{CE410613-E35B-43D5-BDE4-07B2E0E3A6F7}" destId="{70F70A53-7F88-46C6-AB86-78C74143F2AB}" srcOrd="1" destOrd="0" parTransId="{E1DDAE32-E0CA-4A2E-9858-C6973F3CB7B5}" sibTransId="{6E5C4D5E-F185-4993-910F-5CDCA529FEE5}"/>
    <dgm:cxn modelId="{C7F562CC-4FA1-4AEF-889D-1A99AF94B26A}" srcId="{CE410613-E35B-43D5-BDE4-07B2E0E3A6F7}" destId="{6337AEB6-6813-4B5F-B12C-044EDDBF5112}" srcOrd="0" destOrd="0" parTransId="{5E21460A-BD9A-4AA4-AF75-4091FA97F42B}" sibTransId="{2B1F0F19-7190-4847-8A71-7D8D0BE6EC05}"/>
    <dgm:cxn modelId="{87ED57DC-6993-43D7-9898-7BC96459CB1C}" type="presParOf" srcId="{E40B1BE7-6ECB-42DF-88A2-BE15E5E91ED7}" destId="{88F697D0-2AD3-4634-ACF8-44562AFC5896}" srcOrd="0" destOrd="0" presId="urn:microsoft.com/office/officeart/2008/layout/LinedList"/>
    <dgm:cxn modelId="{419C7D20-B22C-4A9E-9BAB-9B03BB8D25D6}" type="presParOf" srcId="{E40B1BE7-6ECB-42DF-88A2-BE15E5E91ED7}" destId="{69029DD7-59E1-4BD2-AAB7-78BA5940D081}" srcOrd="1" destOrd="0" presId="urn:microsoft.com/office/officeart/2008/layout/LinedList"/>
    <dgm:cxn modelId="{EF8E2663-F6A9-46F4-86C7-B9400741F064}" type="presParOf" srcId="{69029DD7-59E1-4BD2-AAB7-78BA5940D081}" destId="{62889B25-F6CE-4340-AFF2-932BA605F55F}" srcOrd="0" destOrd="0" presId="urn:microsoft.com/office/officeart/2008/layout/LinedList"/>
    <dgm:cxn modelId="{01318AD5-473E-4B9A-ADBC-9B12FFEF261C}" type="presParOf" srcId="{69029DD7-59E1-4BD2-AAB7-78BA5940D081}" destId="{5CF9904F-277D-4CD7-A5FF-F30948EA07B6}" srcOrd="1" destOrd="0" presId="urn:microsoft.com/office/officeart/2008/layout/LinedList"/>
    <dgm:cxn modelId="{092396F0-4E19-4BDB-992D-722B9ED9AA58}" type="presParOf" srcId="{E40B1BE7-6ECB-42DF-88A2-BE15E5E91ED7}" destId="{82B9C346-1095-444F-BFAB-A206B23A40E4}" srcOrd="2" destOrd="0" presId="urn:microsoft.com/office/officeart/2008/layout/LinedList"/>
    <dgm:cxn modelId="{F80F72FE-7E71-42DE-B347-37E66FFAF4D6}" type="presParOf" srcId="{E40B1BE7-6ECB-42DF-88A2-BE15E5E91ED7}" destId="{3E7B3876-123C-4596-AF2C-4643DA5CF0B4}" srcOrd="3" destOrd="0" presId="urn:microsoft.com/office/officeart/2008/layout/LinedList"/>
    <dgm:cxn modelId="{C2CB6DB5-7C40-4293-9BA1-D6074B778A0F}" type="presParOf" srcId="{3E7B3876-123C-4596-AF2C-4643DA5CF0B4}" destId="{1C9CA0BC-5D14-451E-92B9-4AD9C62FDF38}" srcOrd="0" destOrd="0" presId="urn:microsoft.com/office/officeart/2008/layout/LinedList"/>
    <dgm:cxn modelId="{F27D71C9-75AD-41E6-AAF2-1AB7640A8C56}" type="presParOf" srcId="{3E7B3876-123C-4596-AF2C-4643DA5CF0B4}" destId="{5D06CA76-8CD6-4F69-A58E-99C22920DF4C}" srcOrd="1" destOrd="0" presId="urn:microsoft.com/office/officeart/2008/layout/LinedList"/>
    <dgm:cxn modelId="{D00BD820-853F-4CA1-9C4C-A96CFF70EAE2}" type="presParOf" srcId="{E40B1BE7-6ECB-42DF-88A2-BE15E5E91ED7}" destId="{43F2A509-D0D8-4CA4-AC9E-05CD04424F71}" srcOrd="4" destOrd="0" presId="urn:microsoft.com/office/officeart/2008/layout/LinedList"/>
    <dgm:cxn modelId="{6AF3FC08-E99F-4D31-ADB9-35EEB06D0AA2}" type="presParOf" srcId="{E40B1BE7-6ECB-42DF-88A2-BE15E5E91ED7}" destId="{794626BA-C9FC-4A4D-AFC1-9AF2C8ABC5AC}" srcOrd="5" destOrd="0" presId="urn:microsoft.com/office/officeart/2008/layout/LinedList"/>
    <dgm:cxn modelId="{F7FACE3E-9978-4FE9-A48B-04372E0AE099}" type="presParOf" srcId="{794626BA-C9FC-4A4D-AFC1-9AF2C8ABC5AC}" destId="{D5C001A1-1674-4A78-B8B6-2494B349937F}" srcOrd="0" destOrd="0" presId="urn:microsoft.com/office/officeart/2008/layout/LinedList"/>
    <dgm:cxn modelId="{C48E4AC9-61AF-4EF3-B318-49D1D543C7A6}" type="presParOf" srcId="{794626BA-C9FC-4A4D-AFC1-9AF2C8ABC5AC}" destId="{38C5BC5F-4B16-4EDC-9BE5-B2AC957F47B8}" srcOrd="1" destOrd="0" presId="urn:microsoft.com/office/officeart/2008/layout/LinedList"/>
    <dgm:cxn modelId="{EAD0FBC9-2122-4B61-8D9E-6686D8A2C722}" type="presParOf" srcId="{E40B1BE7-6ECB-42DF-88A2-BE15E5E91ED7}" destId="{8196B34E-165D-4110-B91A-7D7DAD4223B3}" srcOrd="6" destOrd="0" presId="urn:microsoft.com/office/officeart/2008/layout/LinedList"/>
    <dgm:cxn modelId="{A805FFF1-0376-4B52-95C4-C689609B5BC0}" type="presParOf" srcId="{E40B1BE7-6ECB-42DF-88A2-BE15E5E91ED7}" destId="{25B077C1-8F84-4715-BAFF-1FFF172AA251}" srcOrd="7" destOrd="0" presId="urn:microsoft.com/office/officeart/2008/layout/LinedList"/>
    <dgm:cxn modelId="{5017FBA4-E7CB-4EFB-BE32-5FD05BC3B6BD}" type="presParOf" srcId="{25B077C1-8F84-4715-BAFF-1FFF172AA251}" destId="{0DE4D68A-F2BA-4DE2-B310-5FA999F04E4C}" srcOrd="0" destOrd="0" presId="urn:microsoft.com/office/officeart/2008/layout/LinedList"/>
    <dgm:cxn modelId="{6A080C48-95CB-4FF5-8F35-5CEF87883858}" type="presParOf" srcId="{25B077C1-8F84-4715-BAFF-1FFF172AA251}" destId="{293F76C4-AB7C-46D0-9BEC-E0ACC0E72A82}" srcOrd="1" destOrd="0" presId="urn:microsoft.com/office/officeart/2008/layout/LinedList"/>
    <dgm:cxn modelId="{49090C26-C777-414C-B11D-EB0060D6C23C}" type="presParOf" srcId="{E40B1BE7-6ECB-42DF-88A2-BE15E5E91ED7}" destId="{D1A9127C-6D0A-4A9D-839C-0B9DD3BADFDE}" srcOrd="8" destOrd="0" presId="urn:microsoft.com/office/officeart/2008/layout/LinedList"/>
    <dgm:cxn modelId="{800C7D8D-B68B-4279-BA3C-70B4D8C04B35}" type="presParOf" srcId="{E40B1BE7-6ECB-42DF-88A2-BE15E5E91ED7}" destId="{ABF67BB0-FEB4-4FB5-A660-5741BE69A960}" srcOrd="9" destOrd="0" presId="urn:microsoft.com/office/officeart/2008/layout/LinedList"/>
    <dgm:cxn modelId="{9CADE2BA-49D3-47CF-9419-643F1376D2CD}" type="presParOf" srcId="{ABF67BB0-FEB4-4FB5-A660-5741BE69A960}" destId="{47A7D800-3D69-4BA1-BF33-8D76F94464EC}" srcOrd="0" destOrd="0" presId="urn:microsoft.com/office/officeart/2008/layout/LinedList"/>
    <dgm:cxn modelId="{606FAC19-678A-4829-89D9-7397D20362BF}" type="presParOf" srcId="{ABF67BB0-FEB4-4FB5-A660-5741BE69A960}" destId="{ABB31FD4-0C3F-44F3-97B5-2CCFD6E61DA7}" srcOrd="1" destOrd="0" presId="urn:microsoft.com/office/officeart/2008/layout/LinedList"/>
    <dgm:cxn modelId="{2BD64D8E-72EE-4985-9A1D-3A032F97ADF3}" type="presParOf" srcId="{E40B1BE7-6ECB-42DF-88A2-BE15E5E91ED7}" destId="{46B8F804-DF51-43E9-9C16-B00A73FFD45E}" srcOrd="10" destOrd="0" presId="urn:microsoft.com/office/officeart/2008/layout/LinedList"/>
    <dgm:cxn modelId="{5F32B2FD-EBC6-465D-9210-6FCD80E2A004}" type="presParOf" srcId="{E40B1BE7-6ECB-42DF-88A2-BE15E5E91ED7}" destId="{EFCFE8E8-6691-4D8E-B6C3-B4C27F4DE72A}" srcOrd="11" destOrd="0" presId="urn:microsoft.com/office/officeart/2008/layout/LinedList"/>
    <dgm:cxn modelId="{89F6DBD7-9641-4F7E-8158-A896B74F111C}" type="presParOf" srcId="{EFCFE8E8-6691-4D8E-B6C3-B4C27F4DE72A}" destId="{416C45DE-0881-4433-9B14-03FE5DCB746A}" srcOrd="0" destOrd="0" presId="urn:microsoft.com/office/officeart/2008/layout/LinedList"/>
    <dgm:cxn modelId="{E4AB8ADB-2238-45B7-95C0-2C474C97B891}" type="presParOf" srcId="{EFCFE8E8-6691-4D8E-B6C3-B4C27F4DE72A}" destId="{55D894C5-34E5-4BF7-A8D0-0FEE9A938F36}" srcOrd="1" destOrd="0" presId="urn:microsoft.com/office/officeart/2008/layout/LinedList"/>
    <dgm:cxn modelId="{A1632A80-2CBD-41DF-AA8F-2B475EDE53A8}" type="presParOf" srcId="{E40B1BE7-6ECB-42DF-88A2-BE15E5E91ED7}" destId="{E99A8DF0-CBB3-44BF-9C05-C7C631F614BA}" srcOrd="12" destOrd="0" presId="urn:microsoft.com/office/officeart/2008/layout/LinedList"/>
    <dgm:cxn modelId="{8276231D-2EDE-454F-91D3-3FEDDF179A6A}" type="presParOf" srcId="{E40B1BE7-6ECB-42DF-88A2-BE15E5E91ED7}" destId="{BF3CDAC7-DFDB-4651-B630-7801E77A0A0F}" srcOrd="13" destOrd="0" presId="urn:microsoft.com/office/officeart/2008/layout/LinedList"/>
    <dgm:cxn modelId="{619DD785-7FFC-459A-95C5-1AD398643800}" type="presParOf" srcId="{BF3CDAC7-DFDB-4651-B630-7801E77A0A0F}" destId="{EFC94979-A885-4485-8D3B-E0DFBEB8B33C}" srcOrd="0" destOrd="0" presId="urn:microsoft.com/office/officeart/2008/layout/LinedList"/>
    <dgm:cxn modelId="{BA439897-1445-4F2B-AA22-5A4F67A395D8}" type="presParOf" srcId="{BF3CDAC7-DFDB-4651-B630-7801E77A0A0F}" destId="{BD428FDB-97F6-4803-857D-88890E1E36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10613-E35B-43D5-BDE4-07B2E0E3A6F7}" type="doc">
      <dgm:prSet loTypeId="urn:microsoft.com/office/officeart/2008/layout/Lin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37AEB6-6813-4B5F-B12C-044EDDBF5112}">
      <dgm:prSet phldrT="[Text]" custT="1"/>
      <dgm:spPr>
        <a:xfrm>
          <a:off x="0" y="448"/>
          <a:ext cx="5582133" cy="5247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Mengilhami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bawahan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5E21460A-BD9A-4AA4-AF75-4091FA97F42B}" type="parTrans" cxnId="{C7F562CC-4FA1-4AEF-889D-1A99AF94B26A}">
      <dgm:prSet/>
      <dgm:spPr/>
      <dgm:t>
        <a:bodyPr/>
        <a:lstStyle/>
        <a:p>
          <a:endParaRPr lang="en-US" sz="2400"/>
        </a:p>
      </dgm:t>
    </dgm:pt>
    <dgm:pt modelId="{2B1F0F19-7190-4847-8A71-7D8D0BE6EC05}" type="sibTrans" cxnId="{C7F562CC-4FA1-4AEF-889D-1A99AF94B26A}">
      <dgm:prSet/>
      <dgm:spPr/>
      <dgm:t>
        <a:bodyPr/>
        <a:lstStyle/>
        <a:p>
          <a:endParaRPr lang="en-US" sz="2400"/>
        </a:p>
      </dgm:t>
    </dgm:pt>
    <dgm:pt modelId="{70F70A53-7F88-46C6-AB86-78C74143F2AB}">
      <dgm:prSet phldrT="[Text]" custT="1"/>
      <dgm:spPr>
        <a:xfrm>
          <a:off x="0" y="525178"/>
          <a:ext cx="5582133" cy="5247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Mengandalkan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Kemauan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baik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E1DDAE32-E0CA-4A2E-9858-C6973F3CB7B5}" type="parTrans" cxnId="{0796BF5B-FE23-4129-87CF-6B32009C8B48}">
      <dgm:prSet/>
      <dgm:spPr/>
      <dgm:t>
        <a:bodyPr/>
        <a:lstStyle/>
        <a:p>
          <a:endParaRPr lang="en-US" sz="2400"/>
        </a:p>
      </dgm:t>
    </dgm:pt>
    <dgm:pt modelId="{6E5C4D5E-F185-4993-910F-5CDCA529FEE5}" type="sibTrans" cxnId="{0796BF5B-FE23-4129-87CF-6B32009C8B48}">
      <dgm:prSet/>
      <dgm:spPr/>
      <dgm:t>
        <a:bodyPr/>
        <a:lstStyle/>
        <a:p>
          <a:endParaRPr lang="en-US" sz="2400"/>
        </a:p>
      </dgm:t>
    </dgm:pt>
    <dgm:pt modelId="{6A07D0D2-17C3-423F-B232-621909B7E52B}">
      <dgm:prSet phldrT="[Text]" custT="1"/>
      <dgm:spPr>
        <a:xfrm>
          <a:off x="0" y="1049908"/>
          <a:ext cx="5582133" cy="5247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Memancarkan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kasih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sayang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29AFBDA2-3659-4BDD-9C8A-4F7A4AFE51F8}" type="parTrans" cxnId="{5666FF56-7827-4315-A876-971562BB7F25}">
      <dgm:prSet/>
      <dgm:spPr/>
      <dgm:t>
        <a:bodyPr/>
        <a:lstStyle/>
        <a:p>
          <a:endParaRPr lang="en-US" sz="2400"/>
        </a:p>
      </dgm:t>
    </dgm:pt>
    <dgm:pt modelId="{15CAAA51-9F8B-420A-8421-561DC30207F0}" type="sibTrans" cxnId="{5666FF56-7827-4315-A876-971562BB7F25}">
      <dgm:prSet/>
      <dgm:spPr/>
      <dgm:t>
        <a:bodyPr/>
        <a:lstStyle/>
        <a:p>
          <a:endParaRPr lang="en-US" sz="2400"/>
        </a:p>
      </dgm:t>
    </dgm:pt>
    <dgm:pt modelId="{EB02C7E2-CCC5-49A3-B9C6-51B1C2A16F7E}">
      <dgm:prSet phldrT="[Text]" custT="1"/>
      <dgm:spPr>
        <a:xfrm>
          <a:off x="0" y="1574638"/>
          <a:ext cx="5582133" cy="5247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Berkata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“Kita”</a:t>
          </a:r>
        </a:p>
      </dgm:t>
    </dgm:pt>
    <dgm:pt modelId="{5A3A8062-844D-40E1-A798-A5B00E05E3A0}" type="parTrans" cxnId="{DF95705F-B1F2-4D4F-942C-274F561283BC}">
      <dgm:prSet/>
      <dgm:spPr/>
      <dgm:t>
        <a:bodyPr/>
        <a:lstStyle/>
        <a:p>
          <a:endParaRPr lang="en-US" sz="2400"/>
        </a:p>
      </dgm:t>
    </dgm:pt>
    <dgm:pt modelId="{B8DFA7D8-98A8-4188-9E74-4F1C61D1CA50}" type="sibTrans" cxnId="{DF95705F-B1F2-4D4F-942C-274F561283BC}">
      <dgm:prSet/>
      <dgm:spPr/>
      <dgm:t>
        <a:bodyPr/>
        <a:lstStyle/>
        <a:p>
          <a:endParaRPr lang="en-US" sz="2400"/>
        </a:p>
      </dgm:t>
    </dgm:pt>
    <dgm:pt modelId="{12857519-5C98-4D2B-B0BF-059798004ACE}">
      <dgm:prSet phldrT="[Text]" custT="1"/>
      <dgm:spPr>
        <a:xfrm>
          <a:off x="0" y="2099368"/>
          <a:ext cx="5582133" cy="5247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Menunjukkan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apa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yang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salah</a:t>
          </a:r>
          <a:endParaRPr lang="en-US" sz="2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28D35410-58C9-4506-A4C8-36819573E5B3}" type="parTrans" cxnId="{5A52DC49-A00C-4B0B-B43C-34D03A360AD8}">
      <dgm:prSet/>
      <dgm:spPr/>
      <dgm:t>
        <a:bodyPr/>
        <a:lstStyle/>
        <a:p>
          <a:endParaRPr lang="en-US" sz="2400"/>
        </a:p>
      </dgm:t>
    </dgm:pt>
    <dgm:pt modelId="{B05EFD05-C854-47D0-A768-889D56514D52}" type="sibTrans" cxnId="{5A52DC49-A00C-4B0B-B43C-34D03A360AD8}">
      <dgm:prSet/>
      <dgm:spPr/>
      <dgm:t>
        <a:bodyPr/>
        <a:lstStyle/>
        <a:p>
          <a:endParaRPr lang="en-US" sz="2400"/>
        </a:p>
      </dgm:t>
    </dgm:pt>
    <dgm:pt modelId="{4C5273FE-EB61-4EC0-BB21-D427FC3F568C}">
      <dgm:prSet phldrT="[Text]" custT="1"/>
      <dgm:spPr>
        <a:xfrm>
          <a:off x="0" y="2624098"/>
          <a:ext cx="5582133" cy="5247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Tahu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bagaimana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mengerjakannya</a:t>
          </a:r>
          <a:endParaRPr lang="en-US" sz="2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1B5DC294-4BA0-4472-AD43-CE5DFBB095B9}" type="parTrans" cxnId="{0F0FC781-4114-4B45-90BE-D9E6108C3C9D}">
      <dgm:prSet/>
      <dgm:spPr/>
      <dgm:t>
        <a:bodyPr/>
        <a:lstStyle/>
        <a:p>
          <a:endParaRPr lang="en-US" sz="2400"/>
        </a:p>
      </dgm:t>
    </dgm:pt>
    <dgm:pt modelId="{B334A486-0ECF-413A-A29C-F259B55DA5A4}" type="sibTrans" cxnId="{0F0FC781-4114-4B45-90BE-D9E6108C3C9D}">
      <dgm:prSet/>
      <dgm:spPr/>
      <dgm:t>
        <a:bodyPr/>
        <a:lstStyle/>
        <a:p>
          <a:endParaRPr lang="en-US" sz="2400"/>
        </a:p>
      </dgm:t>
    </dgm:pt>
    <dgm:pt modelId="{3DFE1654-2CD0-498A-B71B-F65B65847438}">
      <dgm:prSet phldrT="[Text]" custT="1"/>
      <dgm:spPr>
        <a:xfrm>
          <a:off x="0" y="3148828"/>
          <a:ext cx="5582133" cy="5247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7.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Membangkitkan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rasa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hormat</a:t>
          </a:r>
          <a:endParaRPr lang="en-US" sz="2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A354A3C-A1BF-4C44-9F81-9F49B46AE186}" type="parTrans" cxnId="{844AF9F0-BBB4-42AB-8C78-BC6018F2DD45}">
      <dgm:prSet/>
      <dgm:spPr/>
      <dgm:t>
        <a:bodyPr/>
        <a:lstStyle/>
        <a:p>
          <a:endParaRPr lang="en-US" sz="2400"/>
        </a:p>
      </dgm:t>
    </dgm:pt>
    <dgm:pt modelId="{BAA70BB4-8339-45FC-84FF-7B5D9CF0F4EC}" type="sibTrans" cxnId="{844AF9F0-BBB4-42AB-8C78-BC6018F2DD45}">
      <dgm:prSet/>
      <dgm:spPr/>
      <dgm:t>
        <a:bodyPr/>
        <a:lstStyle/>
        <a:p>
          <a:endParaRPr lang="en-US" sz="2400"/>
        </a:p>
      </dgm:t>
    </dgm:pt>
    <dgm:pt modelId="{9536A98B-DD7F-455B-A495-D1BFF6704317}" type="pres">
      <dgm:prSet presAssocID="{CE410613-E35B-43D5-BDE4-07B2E0E3A6F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2F8BA4-F732-4B78-839C-81726014A9D4}" type="pres">
      <dgm:prSet presAssocID="{6337AEB6-6813-4B5F-B12C-044EDDBF5112}" presName="thickLine" presStyleLbl="alignNode1" presStyleIdx="0" presStyleCnt="7" custLinFactNeighborY="-2435"/>
      <dgm:spPr>
        <a:xfrm>
          <a:off x="0" y="0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F5F7E348-3EEC-4C42-9298-488C63F3590E}" type="pres">
      <dgm:prSet presAssocID="{6337AEB6-6813-4B5F-B12C-044EDDBF5112}" presName="horz1" presStyleCnt="0"/>
      <dgm:spPr/>
    </dgm:pt>
    <dgm:pt modelId="{24465956-FF50-43E4-9ADE-B1D0DD93D3FC}" type="pres">
      <dgm:prSet presAssocID="{6337AEB6-6813-4B5F-B12C-044EDDBF5112}" presName="tx1" presStyleLbl="revTx" presStyleIdx="0" presStyleCnt="7"/>
      <dgm:spPr/>
      <dgm:t>
        <a:bodyPr/>
        <a:lstStyle/>
        <a:p>
          <a:endParaRPr lang="en-US"/>
        </a:p>
      </dgm:t>
    </dgm:pt>
    <dgm:pt modelId="{A0866005-714E-4625-893F-4D80984EE75D}" type="pres">
      <dgm:prSet presAssocID="{6337AEB6-6813-4B5F-B12C-044EDDBF5112}" presName="vert1" presStyleCnt="0"/>
      <dgm:spPr/>
    </dgm:pt>
    <dgm:pt modelId="{552A0023-2496-4374-96E2-FB2C2C7CF60F}" type="pres">
      <dgm:prSet presAssocID="{70F70A53-7F88-46C6-AB86-78C74143F2AB}" presName="thickLine" presStyleLbl="alignNode1" presStyleIdx="1" presStyleCnt="7"/>
      <dgm:spPr>
        <a:xfrm>
          <a:off x="0" y="525178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1312149"/>
                <a:satOff val="-1513"/>
                <a:lumOff val="-1046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1312149"/>
                <a:satOff val="-1513"/>
                <a:lumOff val="-1046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1312149"/>
                <a:satOff val="-1513"/>
                <a:lumOff val="-104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1312149"/>
              <a:satOff val="-1513"/>
              <a:lumOff val="-104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477B4D41-9C91-4C35-A331-8135DD0CD51B}" type="pres">
      <dgm:prSet presAssocID="{70F70A53-7F88-46C6-AB86-78C74143F2AB}" presName="horz1" presStyleCnt="0"/>
      <dgm:spPr/>
    </dgm:pt>
    <dgm:pt modelId="{516C38CA-A4C9-4BD6-9201-90E5924F18BC}" type="pres">
      <dgm:prSet presAssocID="{70F70A53-7F88-46C6-AB86-78C74143F2AB}" presName="tx1" presStyleLbl="revTx" presStyleIdx="1" presStyleCnt="7"/>
      <dgm:spPr/>
      <dgm:t>
        <a:bodyPr/>
        <a:lstStyle/>
        <a:p>
          <a:endParaRPr lang="en-US"/>
        </a:p>
      </dgm:t>
    </dgm:pt>
    <dgm:pt modelId="{AEFD9042-7549-472F-ACB0-065361E17E88}" type="pres">
      <dgm:prSet presAssocID="{70F70A53-7F88-46C6-AB86-78C74143F2AB}" presName="vert1" presStyleCnt="0"/>
      <dgm:spPr/>
    </dgm:pt>
    <dgm:pt modelId="{6619549F-326B-4B6E-8B3F-F63AF2500824}" type="pres">
      <dgm:prSet presAssocID="{6A07D0D2-17C3-423F-B232-621909B7E52B}" presName="thickLine" presStyleLbl="alignNode1" presStyleIdx="2" presStyleCnt="7"/>
      <dgm:spPr>
        <a:xfrm>
          <a:off x="0" y="1049908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2624298"/>
                <a:satOff val="-3025"/>
                <a:lumOff val="-2092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2624298"/>
                <a:satOff val="-3025"/>
                <a:lumOff val="-2092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2624298"/>
                <a:satOff val="-3025"/>
                <a:lumOff val="-209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2624298"/>
              <a:satOff val="-3025"/>
              <a:lumOff val="-209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4FDC56B6-A54D-4655-A709-9BB80BBC20E9}" type="pres">
      <dgm:prSet presAssocID="{6A07D0D2-17C3-423F-B232-621909B7E52B}" presName="horz1" presStyleCnt="0"/>
      <dgm:spPr/>
    </dgm:pt>
    <dgm:pt modelId="{AEEC1336-A066-4665-ABC2-449B6236614C}" type="pres">
      <dgm:prSet presAssocID="{6A07D0D2-17C3-423F-B232-621909B7E52B}" presName="tx1" presStyleLbl="revTx" presStyleIdx="2" presStyleCnt="7"/>
      <dgm:spPr/>
      <dgm:t>
        <a:bodyPr/>
        <a:lstStyle/>
        <a:p>
          <a:endParaRPr lang="en-US"/>
        </a:p>
      </dgm:t>
    </dgm:pt>
    <dgm:pt modelId="{0592E926-1451-4ED9-891B-1ED6A822582A}" type="pres">
      <dgm:prSet presAssocID="{6A07D0D2-17C3-423F-B232-621909B7E52B}" presName="vert1" presStyleCnt="0"/>
      <dgm:spPr/>
    </dgm:pt>
    <dgm:pt modelId="{FAFA0D11-076A-4E86-80F1-7B7FD8B8D2CE}" type="pres">
      <dgm:prSet presAssocID="{EB02C7E2-CCC5-49A3-B9C6-51B1C2A16F7E}" presName="thickLine" presStyleLbl="alignNode1" presStyleIdx="3" presStyleCnt="7"/>
      <dgm:spPr>
        <a:xfrm>
          <a:off x="0" y="1574638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3936447"/>
                <a:satOff val="-4538"/>
                <a:lumOff val="-3138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3936447"/>
                <a:satOff val="-4538"/>
                <a:lumOff val="-3138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3936447"/>
                <a:satOff val="-4538"/>
                <a:lumOff val="-313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3936447"/>
              <a:satOff val="-4538"/>
              <a:lumOff val="-313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C942ABD0-EDBC-42D6-B200-1FF46B76F87E}" type="pres">
      <dgm:prSet presAssocID="{EB02C7E2-CCC5-49A3-B9C6-51B1C2A16F7E}" presName="horz1" presStyleCnt="0"/>
      <dgm:spPr/>
    </dgm:pt>
    <dgm:pt modelId="{5D22CBA7-BCD1-478C-86F5-3DAC96E406F3}" type="pres">
      <dgm:prSet presAssocID="{EB02C7E2-CCC5-49A3-B9C6-51B1C2A16F7E}" presName="tx1" presStyleLbl="revTx" presStyleIdx="3" presStyleCnt="7"/>
      <dgm:spPr/>
      <dgm:t>
        <a:bodyPr/>
        <a:lstStyle/>
        <a:p>
          <a:endParaRPr lang="en-US"/>
        </a:p>
      </dgm:t>
    </dgm:pt>
    <dgm:pt modelId="{C9A061E0-6EFF-4CDE-8060-5DC955A68A0C}" type="pres">
      <dgm:prSet presAssocID="{EB02C7E2-CCC5-49A3-B9C6-51B1C2A16F7E}" presName="vert1" presStyleCnt="0"/>
      <dgm:spPr/>
    </dgm:pt>
    <dgm:pt modelId="{F64333F1-0B27-4F76-9C17-B2CE99412032}" type="pres">
      <dgm:prSet presAssocID="{12857519-5C98-4D2B-B0BF-059798004ACE}" presName="thickLine" presStyleLbl="alignNode1" presStyleIdx="4" presStyleCnt="7"/>
      <dgm:spPr>
        <a:xfrm>
          <a:off x="0" y="2099368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5248596"/>
                <a:satOff val="-6050"/>
                <a:lumOff val="-4184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5248596"/>
                <a:satOff val="-6050"/>
                <a:lumOff val="-4184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5248596"/>
                <a:satOff val="-6050"/>
                <a:lumOff val="-418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5248596"/>
              <a:satOff val="-6050"/>
              <a:lumOff val="-418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6F621628-0C8F-4DF1-92FF-BAD3A72C7799}" type="pres">
      <dgm:prSet presAssocID="{12857519-5C98-4D2B-B0BF-059798004ACE}" presName="horz1" presStyleCnt="0"/>
      <dgm:spPr/>
    </dgm:pt>
    <dgm:pt modelId="{8F4F774D-98DE-407A-8547-F8566ADE8BBC}" type="pres">
      <dgm:prSet presAssocID="{12857519-5C98-4D2B-B0BF-059798004ACE}" presName="tx1" presStyleLbl="revTx" presStyleIdx="4" presStyleCnt="7"/>
      <dgm:spPr/>
      <dgm:t>
        <a:bodyPr/>
        <a:lstStyle/>
        <a:p>
          <a:endParaRPr lang="en-US"/>
        </a:p>
      </dgm:t>
    </dgm:pt>
    <dgm:pt modelId="{F87E23C2-D16D-4483-AA5C-C9542786318E}" type="pres">
      <dgm:prSet presAssocID="{12857519-5C98-4D2B-B0BF-059798004ACE}" presName="vert1" presStyleCnt="0"/>
      <dgm:spPr/>
    </dgm:pt>
    <dgm:pt modelId="{BB376E9D-F1BE-445F-8963-F8B103D7B4CF}" type="pres">
      <dgm:prSet presAssocID="{4C5273FE-EB61-4EC0-BB21-D427FC3F568C}" presName="thickLine" presStyleLbl="alignNode1" presStyleIdx="5" presStyleCnt="7"/>
      <dgm:spPr>
        <a:xfrm>
          <a:off x="0" y="2624098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6560744"/>
                <a:satOff val="-7563"/>
                <a:lumOff val="-5230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6560744"/>
                <a:satOff val="-7563"/>
                <a:lumOff val="-5230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6560744"/>
                <a:satOff val="-7563"/>
                <a:lumOff val="-523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6560744"/>
              <a:satOff val="-7563"/>
              <a:lumOff val="-523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DDF4E46B-25C9-409D-9794-1778C8F76A9B}" type="pres">
      <dgm:prSet presAssocID="{4C5273FE-EB61-4EC0-BB21-D427FC3F568C}" presName="horz1" presStyleCnt="0"/>
      <dgm:spPr/>
    </dgm:pt>
    <dgm:pt modelId="{D1936114-BBF6-447C-9D33-D5F5A6886EB5}" type="pres">
      <dgm:prSet presAssocID="{4C5273FE-EB61-4EC0-BB21-D427FC3F568C}" presName="tx1" presStyleLbl="revTx" presStyleIdx="5" presStyleCnt="7"/>
      <dgm:spPr/>
      <dgm:t>
        <a:bodyPr/>
        <a:lstStyle/>
        <a:p>
          <a:endParaRPr lang="en-US"/>
        </a:p>
      </dgm:t>
    </dgm:pt>
    <dgm:pt modelId="{D9839FA0-BCCA-4187-90CA-F4AC81342CDB}" type="pres">
      <dgm:prSet presAssocID="{4C5273FE-EB61-4EC0-BB21-D427FC3F568C}" presName="vert1" presStyleCnt="0"/>
      <dgm:spPr/>
    </dgm:pt>
    <dgm:pt modelId="{9A4BFF96-C056-4304-B52F-F832A052159C}" type="pres">
      <dgm:prSet presAssocID="{3DFE1654-2CD0-498A-B71B-F65B65847438}" presName="thickLine" presStyleLbl="alignNode1" presStyleIdx="6" presStyleCnt="7"/>
      <dgm:spPr>
        <a:xfrm>
          <a:off x="0" y="3148828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7872893"/>
                <a:satOff val="-9075"/>
                <a:lumOff val="-6276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7872893"/>
                <a:satOff val="-9075"/>
                <a:lumOff val="-6276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7872893"/>
                <a:satOff val="-9075"/>
                <a:lumOff val="-627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7872893"/>
              <a:satOff val="-9075"/>
              <a:lumOff val="-627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BBFBE29F-23EE-4971-AE46-182649DD94F1}" type="pres">
      <dgm:prSet presAssocID="{3DFE1654-2CD0-498A-B71B-F65B65847438}" presName="horz1" presStyleCnt="0"/>
      <dgm:spPr/>
    </dgm:pt>
    <dgm:pt modelId="{889B5B60-9AC5-4571-B08E-7D0CCD94B8E6}" type="pres">
      <dgm:prSet presAssocID="{3DFE1654-2CD0-498A-B71B-F65B65847438}" presName="tx1" presStyleLbl="revTx" presStyleIdx="6" presStyleCnt="7"/>
      <dgm:spPr/>
      <dgm:t>
        <a:bodyPr/>
        <a:lstStyle/>
        <a:p>
          <a:endParaRPr lang="en-US"/>
        </a:p>
      </dgm:t>
    </dgm:pt>
    <dgm:pt modelId="{ACD03CD4-2D4F-46DD-B891-455B0E4F58ED}" type="pres">
      <dgm:prSet presAssocID="{3DFE1654-2CD0-498A-B71B-F65B65847438}" presName="vert1" presStyleCnt="0"/>
      <dgm:spPr/>
    </dgm:pt>
  </dgm:ptLst>
  <dgm:cxnLst>
    <dgm:cxn modelId="{0796BF5B-FE23-4129-87CF-6B32009C8B48}" srcId="{CE410613-E35B-43D5-BDE4-07B2E0E3A6F7}" destId="{70F70A53-7F88-46C6-AB86-78C74143F2AB}" srcOrd="1" destOrd="0" parTransId="{E1DDAE32-E0CA-4A2E-9858-C6973F3CB7B5}" sibTransId="{6E5C4D5E-F185-4993-910F-5CDCA529FEE5}"/>
    <dgm:cxn modelId="{8B03E721-A5A0-42E1-B6BE-BE29EA7036D8}" type="presOf" srcId="{CE410613-E35B-43D5-BDE4-07B2E0E3A6F7}" destId="{9536A98B-DD7F-455B-A495-D1BFF6704317}" srcOrd="0" destOrd="0" presId="urn:microsoft.com/office/officeart/2008/layout/LinedList"/>
    <dgm:cxn modelId="{A0E73906-1198-4248-94E9-873CA4F1F34B}" type="presOf" srcId="{6A07D0D2-17C3-423F-B232-621909B7E52B}" destId="{AEEC1336-A066-4665-ABC2-449B6236614C}" srcOrd="0" destOrd="0" presId="urn:microsoft.com/office/officeart/2008/layout/LinedList"/>
    <dgm:cxn modelId="{844AF9F0-BBB4-42AB-8C78-BC6018F2DD45}" srcId="{CE410613-E35B-43D5-BDE4-07B2E0E3A6F7}" destId="{3DFE1654-2CD0-498A-B71B-F65B65847438}" srcOrd="6" destOrd="0" parTransId="{BA354A3C-A1BF-4C44-9F81-9F49B46AE186}" sibTransId="{BAA70BB4-8339-45FC-84FF-7B5D9CF0F4EC}"/>
    <dgm:cxn modelId="{C7F562CC-4FA1-4AEF-889D-1A99AF94B26A}" srcId="{CE410613-E35B-43D5-BDE4-07B2E0E3A6F7}" destId="{6337AEB6-6813-4B5F-B12C-044EDDBF5112}" srcOrd="0" destOrd="0" parTransId="{5E21460A-BD9A-4AA4-AF75-4091FA97F42B}" sibTransId="{2B1F0F19-7190-4847-8A71-7D8D0BE6EC05}"/>
    <dgm:cxn modelId="{5666FF56-7827-4315-A876-971562BB7F25}" srcId="{CE410613-E35B-43D5-BDE4-07B2E0E3A6F7}" destId="{6A07D0D2-17C3-423F-B232-621909B7E52B}" srcOrd="2" destOrd="0" parTransId="{29AFBDA2-3659-4BDD-9C8A-4F7A4AFE51F8}" sibTransId="{15CAAA51-9F8B-420A-8421-561DC30207F0}"/>
    <dgm:cxn modelId="{0F0FC781-4114-4B45-90BE-D9E6108C3C9D}" srcId="{CE410613-E35B-43D5-BDE4-07B2E0E3A6F7}" destId="{4C5273FE-EB61-4EC0-BB21-D427FC3F568C}" srcOrd="5" destOrd="0" parTransId="{1B5DC294-4BA0-4472-AD43-CE5DFBB095B9}" sibTransId="{B334A486-0ECF-413A-A29C-F259B55DA5A4}"/>
    <dgm:cxn modelId="{5A52DC49-A00C-4B0B-B43C-34D03A360AD8}" srcId="{CE410613-E35B-43D5-BDE4-07B2E0E3A6F7}" destId="{12857519-5C98-4D2B-B0BF-059798004ACE}" srcOrd="4" destOrd="0" parTransId="{28D35410-58C9-4506-A4C8-36819573E5B3}" sibTransId="{B05EFD05-C854-47D0-A768-889D56514D52}"/>
    <dgm:cxn modelId="{107FD501-8925-4E2A-821F-969BAAA59F77}" type="presOf" srcId="{70F70A53-7F88-46C6-AB86-78C74143F2AB}" destId="{516C38CA-A4C9-4BD6-9201-90E5924F18BC}" srcOrd="0" destOrd="0" presId="urn:microsoft.com/office/officeart/2008/layout/LinedList"/>
    <dgm:cxn modelId="{DF95705F-B1F2-4D4F-942C-274F561283BC}" srcId="{CE410613-E35B-43D5-BDE4-07B2E0E3A6F7}" destId="{EB02C7E2-CCC5-49A3-B9C6-51B1C2A16F7E}" srcOrd="3" destOrd="0" parTransId="{5A3A8062-844D-40E1-A798-A5B00E05E3A0}" sibTransId="{B8DFA7D8-98A8-4188-9E74-4F1C61D1CA50}"/>
    <dgm:cxn modelId="{68260FD8-2370-44EA-A452-88BC130951D0}" type="presOf" srcId="{4C5273FE-EB61-4EC0-BB21-D427FC3F568C}" destId="{D1936114-BBF6-447C-9D33-D5F5A6886EB5}" srcOrd="0" destOrd="0" presId="urn:microsoft.com/office/officeart/2008/layout/LinedList"/>
    <dgm:cxn modelId="{45DBF88C-5F08-47E6-B764-6ADF34D3FDEF}" type="presOf" srcId="{12857519-5C98-4D2B-B0BF-059798004ACE}" destId="{8F4F774D-98DE-407A-8547-F8566ADE8BBC}" srcOrd="0" destOrd="0" presId="urn:microsoft.com/office/officeart/2008/layout/LinedList"/>
    <dgm:cxn modelId="{2689030A-E6C9-4FC7-8437-EB9ACDDBD2E0}" type="presOf" srcId="{3DFE1654-2CD0-498A-B71B-F65B65847438}" destId="{889B5B60-9AC5-4571-B08E-7D0CCD94B8E6}" srcOrd="0" destOrd="0" presId="urn:microsoft.com/office/officeart/2008/layout/LinedList"/>
    <dgm:cxn modelId="{8A8C32D7-789B-4092-AC50-2AEE50D662E3}" type="presOf" srcId="{EB02C7E2-CCC5-49A3-B9C6-51B1C2A16F7E}" destId="{5D22CBA7-BCD1-478C-86F5-3DAC96E406F3}" srcOrd="0" destOrd="0" presId="urn:microsoft.com/office/officeart/2008/layout/LinedList"/>
    <dgm:cxn modelId="{0DB3881E-6C59-43A1-8545-56CA1A48ABBA}" type="presOf" srcId="{6337AEB6-6813-4B5F-B12C-044EDDBF5112}" destId="{24465956-FF50-43E4-9ADE-B1D0DD93D3FC}" srcOrd="0" destOrd="0" presId="urn:microsoft.com/office/officeart/2008/layout/LinedList"/>
    <dgm:cxn modelId="{65540065-8E7B-426F-8DC6-1490BE0D5E24}" type="presParOf" srcId="{9536A98B-DD7F-455B-A495-D1BFF6704317}" destId="{362F8BA4-F732-4B78-839C-81726014A9D4}" srcOrd="0" destOrd="0" presId="urn:microsoft.com/office/officeart/2008/layout/LinedList"/>
    <dgm:cxn modelId="{4747C1B2-223D-4CD5-9C21-09AAB2D3BB6E}" type="presParOf" srcId="{9536A98B-DD7F-455B-A495-D1BFF6704317}" destId="{F5F7E348-3EEC-4C42-9298-488C63F3590E}" srcOrd="1" destOrd="0" presId="urn:microsoft.com/office/officeart/2008/layout/LinedList"/>
    <dgm:cxn modelId="{0516EC60-C6C7-45D6-B223-576DCEDB880F}" type="presParOf" srcId="{F5F7E348-3EEC-4C42-9298-488C63F3590E}" destId="{24465956-FF50-43E4-9ADE-B1D0DD93D3FC}" srcOrd="0" destOrd="0" presId="urn:microsoft.com/office/officeart/2008/layout/LinedList"/>
    <dgm:cxn modelId="{F55247F7-FFE5-403D-95B2-CCDC319169F8}" type="presParOf" srcId="{F5F7E348-3EEC-4C42-9298-488C63F3590E}" destId="{A0866005-714E-4625-893F-4D80984EE75D}" srcOrd="1" destOrd="0" presId="urn:microsoft.com/office/officeart/2008/layout/LinedList"/>
    <dgm:cxn modelId="{0D8BA789-52B3-4EF9-997F-10E7482279A3}" type="presParOf" srcId="{9536A98B-DD7F-455B-A495-D1BFF6704317}" destId="{552A0023-2496-4374-96E2-FB2C2C7CF60F}" srcOrd="2" destOrd="0" presId="urn:microsoft.com/office/officeart/2008/layout/LinedList"/>
    <dgm:cxn modelId="{15C416BF-D178-48A7-8548-F1B954794457}" type="presParOf" srcId="{9536A98B-DD7F-455B-A495-D1BFF6704317}" destId="{477B4D41-9C91-4C35-A331-8135DD0CD51B}" srcOrd="3" destOrd="0" presId="urn:microsoft.com/office/officeart/2008/layout/LinedList"/>
    <dgm:cxn modelId="{6A6E6445-7C68-4A74-BADB-89917780B7C0}" type="presParOf" srcId="{477B4D41-9C91-4C35-A331-8135DD0CD51B}" destId="{516C38CA-A4C9-4BD6-9201-90E5924F18BC}" srcOrd="0" destOrd="0" presId="urn:microsoft.com/office/officeart/2008/layout/LinedList"/>
    <dgm:cxn modelId="{0E58DAB3-4F14-475B-8FC0-F5039063066A}" type="presParOf" srcId="{477B4D41-9C91-4C35-A331-8135DD0CD51B}" destId="{AEFD9042-7549-472F-ACB0-065361E17E88}" srcOrd="1" destOrd="0" presId="urn:microsoft.com/office/officeart/2008/layout/LinedList"/>
    <dgm:cxn modelId="{25ABA7F2-C371-4773-9BD6-B8ED067D8FEF}" type="presParOf" srcId="{9536A98B-DD7F-455B-A495-D1BFF6704317}" destId="{6619549F-326B-4B6E-8B3F-F63AF2500824}" srcOrd="4" destOrd="0" presId="urn:microsoft.com/office/officeart/2008/layout/LinedList"/>
    <dgm:cxn modelId="{DFBEB5F6-A893-4E2F-83AF-8E6AFA4962F2}" type="presParOf" srcId="{9536A98B-DD7F-455B-A495-D1BFF6704317}" destId="{4FDC56B6-A54D-4655-A709-9BB80BBC20E9}" srcOrd="5" destOrd="0" presId="urn:microsoft.com/office/officeart/2008/layout/LinedList"/>
    <dgm:cxn modelId="{B0FC6E38-6E57-4CAA-B77C-20D5C576F5AC}" type="presParOf" srcId="{4FDC56B6-A54D-4655-A709-9BB80BBC20E9}" destId="{AEEC1336-A066-4665-ABC2-449B6236614C}" srcOrd="0" destOrd="0" presId="urn:microsoft.com/office/officeart/2008/layout/LinedList"/>
    <dgm:cxn modelId="{B6A3AD83-84E4-4304-BC91-DAABDD02A2C8}" type="presParOf" srcId="{4FDC56B6-A54D-4655-A709-9BB80BBC20E9}" destId="{0592E926-1451-4ED9-891B-1ED6A822582A}" srcOrd="1" destOrd="0" presId="urn:microsoft.com/office/officeart/2008/layout/LinedList"/>
    <dgm:cxn modelId="{6F8215FB-D412-4185-989F-72ADCDCC3040}" type="presParOf" srcId="{9536A98B-DD7F-455B-A495-D1BFF6704317}" destId="{FAFA0D11-076A-4E86-80F1-7B7FD8B8D2CE}" srcOrd="6" destOrd="0" presId="urn:microsoft.com/office/officeart/2008/layout/LinedList"/>
    <dgm:cxn modelId="{E7DFD162-B5A4-455D-B80A-2B1510766A6D}" type="presParOf" srcId="{9536A98B-DD7F-455B-A495-D1BFF6704317}" destId="{C942ABD0-EDBC-42D6-B200-1FF46B76F87E}" srcOrd="7" destOrd="0" presId="urn:microsoft.com/office/officeart/2008/layout/LinedList"/>
    <dgm:cxn modelId="{5F5FB210-E790-4145-B51F-00A84D7CE3D8}" type="presParOf" srcId="{C942ABD0-EDBC-42D6-B200-1FF46B76F87E}" destId="{5D22CBA7-BCD1-478C-86F5-3DAC96E406F3}" srcOrd="0" destOrd="0" presId="urn:microsoft.com/office/officeart/2008/layout/LinedList"/>
    <dgm:cxn modelId="{552F15C3-AC6C-4785-A285-9E3EF6B497C8}" type="presParOf" srcId="{C942ABD0-EDBC-42D6-B200-1FF46B76F87E}" destId="{C9A061E0-6EFF-4CDE-8060-5DC955A68A0C}" srcOrd="1" destOrd="0" presId="urn:microsoft.com/office/officeart/2008/layout/LinedList"/>
    <dgm:cxn modelId="{4F27D30C-B169-436D-A9F1-84313D585A9E}" type="presParOf" srcId="{9536A98B-DD7F-455B-A495-D1BFF6704317}" destId="{F64333F1-0B27-4F76-9C17-B2CE99412032}" srcOrd="8" destOrd="0" presId="urn:microsoft.com/office/officeart/2008/layout/LinedList"/>
    <dgm:cxn modelId="{DE1ECB50-4229-4D11-BBD6-3989D0ABC81B}" type="presParOf" srcId="{9536A98B-DD7F-455B-A495-D1BFF6704317}" destId="{6F621628-0C8F-4DF1-92FF-BAD3A72C7799}" srcOrd="9" destOrd="0" presId="urn:microsoft.com/office/officeart/2008/layout/LinedList"/>
    <dgm:cxn modelId="{1DDCC561-7384-4C20-86C4-590F8264FB0F}" type="presParOf" srcId="{6F621628-0C8F-4DF1-92FF-BAD3A72C7799}" destId="{8F4F774D-98DE-407A-8547-F8566ADE8BBC}" srcOrd="0" destOrd="0" presId="urn:microsoft.com/office/officeart/2008/layout/LinedList"/>
    <dgm:cxn modelId="{F7846669-C7A2-46C3-A148-A16ACF696DE4}" type="presParOf" srcId="{6F621628-0C8F-4DF1-92FF-BAD3A72C7799}" destId="{F87E23C2-D16D-4483-AA5C-C9542786318E}" srcOrd="1" destOrd="0" presId="urn:microsoft.com/office/officeart/2008/layout/LinedList"/>
    <dgm:cxn modelId="{A5CC7921-3765-4E27-AF2C-0F2E0360BC53}" type="presParOf" srcId="{9536A98B-DD7F-455B-A495-D1BFF6704317}" destId="{BB376E9D-F1BE-445F-8963-F8B103D7B4CF}" srcOrd="10" destOrd="0" presId="urn:microsoft.com/office/officeart/2008/layout/LinedList"/>
    <dgm:cxn modelId="{13D92E1D-2E21-4E62-8201-E4CAF2F00A35}" type="presParOf" srcId="{9536A98B-DD7F-455B-A495-D1BFF6704317}" destId="{DDF4E46B-25C9-409D-9794-1778C8F76A9B}" srcOrd="11" destOrd="0" presId="urn:microsoft.com/office/officeart/2008/layout/LinedList"/>
    <dgm:cxn modelId="{055DA46D-8FF5-4719-B7E1-ADF4344F9E1B}" type="presParOf" srcId="{DDF4E46B-25C9-409D-9794-1778C8F76A9B}" destId="{D1936114-BBF6-447C-9D33-D5F5A6886EB5}" srcOrd="0" destOrd="0" presId="urn:microsoft.com/office/officeart/2008/layout/LinedList"/>
    <dgm:cxn modelId="{E336C06E-4655-4F8D-AD54-B333FF3BD90D}" type="presParOf" srcId="{DDF4E46B-25C9-409D-9794-1778C8F76A9B}" destId="{D9839FA0-BCCA-4187-90CA-F4AC81342CDB}" srcOrd="1" destOrd="0" presId="urn:microsoft.com/office/officeart/2008/layout/LinedList"/>
    <dgm:cxn modelId="{AAFA166F-1D76-4937-8343-EFAFB65F085D}" type="presParOf" srcId="{9536A98B-DD7F-455B-A495-D1BFF6704317}" destId="{9A4BFF96-C056-4304-B52F-F832A052159C}" srcOrd="12" destOrd="0" presId="urn:microsoft.com/office/officeart/2008/layout/LinedList"/>
    <dgm:cxn modelId="{C3F525AF-1B75-4247-BA8F-915DB08936F0}" type="presParOf" srcId="{9536A98B-DD7F-455B-A495-D1BFF6704317}" destId="{BBFBE29F-23EE-4971-AE46-182649DD94F1}" srcOrd="13" destOrd="0" presId="urn:microsoft.com/office/officeart/2008/layout/LinedList"/>
    <dgm:cxn modelId="{402723AC-11FE-4374-B637-6971F4A851D6}" type="presParOf" srcId="{BBFBE29F-23EE-4971-AE46-182649DD94F1}" destId="{889B5B60-9AC5-4571-B08E-7D0CCD94B8E6}" srcOrd="0" destOrd="0" presId="urn:microsoft.com/office/officeart/2008/layout/LinedList"/>
    <dgm:cxn modelId="{D49A1A48-BE83-4094-A535-A98644CFAA24}" type="presParOf" srcId="{BBFBE29F-23EE-4971-AE46-182649DD94F1}" destId="{ACD03CD4-2D4F-46DD-B891-455B0E4F58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094FD3-F79B-4CA1-BB57-75BCEC779F28}" type="doc">
      <dgm:prSet loTypeId="urn:microsoft.com/office/officeart/2009/3/layout/StepUpProcess" loCatId="process" qsTypeId="urn:microsoft.com/office/officeart/2005/8/quickstyle/3d1" qsCatId="3D" csTypeId="urn:microsoft.com/office/officeart/2005/8/colors/accent1_2" csCatId="accent1" phldr="1"/>
      <dgm:spPr/>
    </dgm:pt>
    <dgm:pt modelId="{1BEC6E80-D704-4158-9FAA-26C5AFAD0625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</a:rPr>
            <a:t>Posisi</a:t>
          </a:r>
          <a:r>
            <a:rPr lang="en-US" dirty="0" smtClean="0"/>
            <a:t> </a:t>
          </a:r>
        </a:p>
        <a:p>
          <a:r>
            <a:rPr lang="en-US" dirty="0" smtClean="0"/>
            <a:t>(</a:t>
          </a:r>
          <a:r>
            <a:rPr lang="en-US" dirty="0" err="1" smtClean="0"/>
            <a:t>Jadi</a:t>
          </a:r>
          <a:r>
            <a:rPr lang="en-US" dirty="0" smtClean="0"/>
            <a:t> </a:t>
          </a:r>
          <a:r>
            <a:rPr lang="en-US" dirty="0" err="1" smtClean="0"/>
            <a:t>Bos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SK)</a:t>
          </a:r>
          <a:endParaRPr lang="en-US" dirty="0"/>
        </a:p>
      </dgm:t>
    </dgm:pt>
    <dgm:pt modelId="{751C6607-BB09-446A-A10F-9A255FC04F58}" type="parTrans" cxnId="{67FA5024-2086-4B73-8AB5-E1414E6D53CA}">
      <dgm:prSet/>
      <dgm:spPr/>
      <dgm:t>
        <a:bodyPr/>
        <a:lstStyle/>
        <a:p>
          <a:endParaRPr lang="en-US"/>
        </a:p>
      </dgm:t>
    </dgm:pt>
    <dgm:pt modelId="{DCF20383-1039-4937-BE27-E2E2D0DF04BA}" type="sibTrans" cxnId="{67FA5024-2086-4B73-8AB5-E1414E6D53CA}">
      <dgm:prSet/>
      <dgm:spPr/>
      <dgm:t>
        <a:bodyPr/>
        <a:lstStyle/>
        <a:p>
          <a:endParaRPr lang="en-US"/>
        </a:p>
      </dgm:t>
    </dgm:pt>
    <dgm:pt modelId="{302FC26B-B169-41B1-AF6F-8111627B95FF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Permission </a:t>
          </a:r>
          <a:r>
            <a:rPr lang="en-US" sz="2400" dirty="0" smtClean="0"/>
            <a:t>(</a:t>
          </a:r>
          <a:r>
            <a:rPr lang="en-US" sz="2400" dirty="0" err="1" smtClean="0"/>
            <a:t>Memimpin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dirty="0" err="1" smtClean="0"/>
            <a:t>hati</a:t>
          </a:r>
          <a:r>
            <a:rPr lang="en-US" sz="2400" dirty="0" smtClean="0"/>
            <a:t>)</a:t>
          </a:r>
          <a:endParaRPr lang="en-US" sz="2400" dirty="0"/>
        </a:p>
      </dgm:t>
    </dgm:pt>
    <dgm:pt modelId="{BD02503D-4125-45AD-B224-76FC1EF429A3}" type="parTrans" cxnId="{ABA67A38-8EEE-4B9B-91CE-4453F5BAEBA2}">
      <dgm:prSet/>
      <dgm:spPr/>
      <dgm:t>
        <a:bodyPr/>
        <a:lstStyle/>
        <a:p>
          <a:endParaRPr lang="en-US"/>
        </a:p>
      </dgm:t>
    </dgm:pt>
    <dgm:pt modelId="{06AF148A-0F80-4F4F-B9B6-8F6AD8E9F371}" type="sibTrans" cxnId="{ABA67A38-8EEE-4B9B-91CE-4453F5BAEBA2}">
      <dgm:prSet/>
      <dgm:spPr/>
      <dgm:t>
        <a:bodyPr/>
        <a:lstStyle/>
        <a:p>
          <a:endParaRPr lang="en-US"/>
        </a:p>
      </dgm:t>
    </dgm:pt>
    <dgm:pt modelId="{B76AFA1F-C768-4004-ACE1-76BC9F9FD6C4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Production </a:t>
          </a:r>
          <a:r>
            <a:rPr lang="en-US" dirty="0" smtClean="0"/>
            <a:t>(</a:t>
          </a:r>
          <a:r>
            <a:rPr lang="en-US" i="1" dirty="0" smtClean="0"/>
            <a:t>To come and to get together</a:t>
          </a:r>
          <a:r>
            <a:rPr lang="en-US" dirty="0" smtClean="0"/>
            <a:t>)</a:t>
          </a:r>
          <a:endParaRPr lang="en-US" dirty="0"/>
        </a:p>
      </dgm:t>
    </dgm:pt>
    <dgm:pt modelId="{09AC492C-FD67-477E-BDCC-39E635DA6806}" type="parTrans" cxnId="{491C1D11-69A0-4AF5-B8E8-89938F15BF3A}">
      <dgm:prSet/>
      <dgm:spPr/>
      <dgm:t>
        <a:bodyPr/>
        <a:lstStyle/>
        <a:p>
          <a:endParaRPr lang="en-US"/>
        </a:p>
      </dgm:t>
    </dgm:pt>
    <dgm:pt modelId="{6B83764C-CD8E-49A7-A7B0-513C30DEEB32}" type="sibTrans" cxnId="{491C1D11-69A0-4AF5-B8E8-89938F15BF3A}">
      <dgm:prSet/>
      <dgm:spPr/>
      <dgm:t>
        <a:bodyPr/>
        <a:lstStyle/>
        <a:p>
          <a:endParaRPr lang="en-US"/>
        </a:p>
      </dgm:t>
    </dgm:pt>
    <dgm:pt modelId="{F3D1408D-169E-4CBB-ACE0-738CB166D276}">
      <dgm:prSet phldrT="[Text]" custT="1"/>
      <dgm:spPr/>
      <dgm:t>
        <a:bodyPr/>
        <a:lstStyle/>
        <a:p>
          <a:r>
            <a:rPr lang="en-US" sz="1900" b="1" dirty="0" smtClean="0">
              <a:solidFill>
                <a:srgbClr val="FF0000"/>
              </a:solidFill>
            </a:rPr>
            <a:t>People Development</a:t>
          </a:r>
        </a:p>
        <a:p>
          <a:r>
            <a:rPr lang="en-US" sz="2200" b="0" dirty="0" smtClean="0">
              <a:solidFill>
                <a:schemeClr val="tx1"/>
              </a:solidFill>
            </a:rPr>
            <a:t>(</a:t>
          </a:r>
          <a:r>
            <a:rPr lang="en-US" sz="2200" b="0" dirty="0" err="1" smtClean="0">
              <a:solidFill>
                <a:schemeClr val="tx1"/>
              </a:solidFill>
            </a:rPr>
            <a:t>Menumbuhkan</a:t>
          </a:r>
          <a:r>
            <a:rPr lang="en-US" sz="2200" b="0" dirty="0" smtClean="0">
              <a:solidFill>
                <a:schemeClr val="tx1"/>
              </a:solidFill>
            </a:rPr>
            <a:t> </a:t>
          </a:r>
          <a:r>
            <a:rPr lang="en-US" sz="2200" b="0" dirty="0" err="1" smtClean="0">
              <a:solidFill>
                <a:schemeClr val="tx1"/>
              </a:solidFill>
            </a:rPr>
            <a:t>pemimpin</a:t>
          </a:r>
          <a:r>
            <a:rPr lang="en-US" sz="2200" b="0" dirty="0" smtClean="0">
              <a:solidFill>
                <a:schemeClr val="tx1"/>
              </a:solidFill>
            </a:rPr>
            <a:t> </a:t>
          </a:r>
          <a:r>
            <a:rPr lang="en-US" sz="2200" b="0" dirty="0" err="1" smtClean="0">
              <a:solidFill>
                <a:schemeClr val="tx1"/>
              </a:solidFill>
            </a:rPr>
            <a:t>baru</a:t>
          </a:r>
          <a:r>
            <a:rPr lang="en-US" sz="2200" b="0" dirty="0" smtClean="0">
              <a:solidFill>
                <a:schemeClr val="tx1"/>
              </a:solidFill>
            </a:rPr>
            <a:t>)</a:t>
          </a:r>
          <a:endParaRPr lang="en-US" sz="2200" b="0" dirty="0">
            <a:solidFill>
              <a:schemeClr val="tx1"/>
            </a:solidFill>
          </a:endParaRPr>
        </a:p>
      </dgm:t>
    </dgm:pt>
    <dgm:pt modelId="{E3BD92B6-2BBC-4766-B24C-77C67489956E}" type="parTrans" cxnId="{11D53584-FE3B-4DF8-B91F-A6072E7B213C}">
      <dgm:prSet/>
      <dgm:spPr/>
      <dgm:t>
        <a:bodyPr/>
        <a:lstStyle/>
        <a:p>
          <a:endParaRPr lang="en-US"/>
        </a:p>
      </dgm:t>
    </dgm:pt>
    <dgm:pt modelId="{D0A601FF-9AF2-4D88-BA17-144C37AE9061}" type="sibTrans" cxnId="{11D53584-FE3B-4DF8-B91F-A6072E7B213C}">
      <dgm:prSet/>
      <dgm:spPr/>
      <dgm:t>
        <a:bodyPr/>
        <a:lstStyle/>
        <a:p>
          <a:endParaRPr lang="en-US"/>
        </a:p>
      </dgm:t>
    </dgm:pt>
    <dgm:pt modelId="{85C06BAE-248E-4CA6-B1BB-523E1F403F33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Personhood</a:t>
          </a:r>
        </a:p>
        <a:p>
          <a:r>
            <a:rPr lang="en-US" dirty="0" smtClean="0"/>
            <a:t>(</a:t>
          </a:r>
          <a:r>
            <a:rPr lang="en-US" dirty="0" err="1" smtClean="0"/>
            <a:t>Respek</a:t>
          </a:r>
          <a:r>
            <a:rPr lang="en-US" dirty="0" smtClean="0"/>
            <a:t>, guru, spiritual)</a:t>
          </a:r>
          <a:endParaRPr lang="en-US" dirty="0"/>
        </a:p>
      </dgm:t>
    </dgm:pt>
    <dgm:pt modelId="{10585958-46C0-4C93-977C-94988A29BA4A}" type="parTrans" cxnId="{0D3961EA-0039-463C-931C-1068001D916F}">
      <dgm:prSet/>
      <dgm:spPr/>
      <dgm:t>
        <a:bodyPr/>
        <a:lstStyle/>
        <a:p>
          <a:endParaRPr lang="en-US"/>
        </a:p>
      </dgm:t>
    </dgm:pt>
    <dgm:pt modelId="{A0631C29-973F-49D1-9AC1-AE4BBAFE4217}" type="sibTrans" cxnId="{0D3961EA-0039-463C-931C-1068001D916F}">
      <dgm:prSet/>
      <dgm:spPr/>
      <dgm:t>
        <a:bodyPr/>
        <a:lstStyle/>
        <a:p>
          <a:endParaRPr lang="en-US"/>
        </a:p>
      </dgm:t>
    </dgm:pt>
    <dgm:pt modelId="{961BABD6-4220-4708-92D3-4089E9225C70}" type="pres">
      <dgm:prSet presAssocID="{F8094FD3-F79B-4CA1-BB57-75BCEC779F28}" presName="rootnode" presStyleCnt="0">
        <dgm:presLayoutVars>
          <dgm:chMax/>
          <dgm:chPref/>
          <dgm:dir/>
          <dgm:animLvl val="lvl"/>
        </dgm:presLayoutVars>
      </dgm:prSet>
      <dgm:spPr/>
    </dgm:pt>
    <dgm:pt modelId="{1FFE7FBA-DD6A-44B4-B429-B120C3047EFE}" type="pres">
      <dgm:prSet presAssocID="{1BEC6E80-D704-4158-9FAA-26C5AFAD0625}" presName="composite" presStyleCnt="0"/>
      <dgm:spPr/>
    </dgm:pt>
    <dgm:pt modelId="{3096F14A-ED4B-424B-99C8-145C8BD39004}" type="pres">
      <dgm:prSet presAssocID="{1BEC6E80-D704-4158-9FAA-26C5AFAD0625}" presName="LShape" presStyleLbl="alignNode1" presStyleIdx="0" presStyleCnt="9"/>
      <dgm:spPr/>
    </dgm:pt>
    <dgm:pt modelId="{E072EEB6-A143-4055-81D4-76581CE21761}" type="pres">
      <dgm:prSet presAssocID="{1BEC6E80-D704-4158-9FAA-26C5AFAD0625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C9FF4-8731-4870-8C2B-A1743D73D9F9}" type="pres">
      <dgm:prSet presAssocID="{1BEC6E80-D704-4158-9FAA-26C5AFAD0625}" presName="Triangle" presStyleLbl="alignNode1" presStyleIdx="1" presStyleCnt="9"/>
      <dgm:spPr/>
    </dgm:pt>
    <dgm:pt modelId="{85338BBB-5F8B-4AAD-B1F7-876FEEE176A8}" type="pres">
      <dgm:prSet presAssocID="{DCF20383-1039-4937-BE27-E2E2D0DF04BA}" presName="sibTrans" presStyleCnt="0"/>
      <dgm:spPr/>
    </dgm:pt>
    <dgm:pt modelId="{6BB41D50-48B6-469C-B815-1C9F73303E81}" type="pres">
      <dgm:prSet presAssocID="{DCF20383-1039-4937-BE27-E2E2D0DF04BA}" presName="space" presStyleCnt="0"/>
      <dgm:spPr/>
    </dgm:pt>
    <dgm:pt modelId="{A213AB91-D700-4AFA-A6DE-5BD9E3709B19}" type="pres">
      <dgm:prSet presAssocID="{302FC26B-B169-41B1-AF6F-8111627B95FF}" presName="composite" presStyleCnt="0"/>
      <dgm:spPr/>
    </dgm:pt>
    <dgm:pt modelId="{1608182D-FB97-44E5-9D47-B3CEF803B7C7}" type="pres">
      <dgm:prSet presAssocID="{302FC26B-B169-41B1-AF6F-8111627B95FF}" presName="LShape" presStyleLbl="alignNode1" presStyleIdx="2" presStyleCnt="9"/>
      <dgm:spPr/>
    </dgm:pt>
    <dgm:pt modelId="{AD73C1EB-EA09-400E-AB48-5A9428B9EDA0}" type="pres">
      <dgm:prSet presAssocID="{302FC26B-B169-41B1-AF6F-8111627B95FF}" presName="ParentText" presStyleLbl="revTx" presStyleIdx="1" presStyleCnt="5" custScaleX="103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F1304-D4BD-4DC5-BE4D-EF63168CA525}" type="pres">
      <dgm:prSet presAssocID="{302FC26B-B169-41B1-AF6F-8111627B95FF}" presName="Triangle" presStyleLbl="alignNode1" presStyleIdx="3" presStyleCnt="9"/>
      <dgm:spPr/>
    </dgm:pt>
    <dgm:pt modelId="{41B99B4E-3290-4632-BBD0-E880CB6ACB49}" type="pres">
      <dgm:prSet presAssocID="{06AF148A-0F80-4F4F-B9B6-8F6AD8E9F371}" presName="sibTrans" presStyleCnt="0"/>
      <dgm:spPr/>
    </dgm:pt>
    <dgm:pt modelId="{3B543A4F-EB4A-4297-BE5E-03BE25EE2922}" type="pres">
      <dgm:prSet presAssocID="{06AF148A-0F80-4F4F-B9B6-8F6AD8E9F371}" presName="space" presStyleCnt="0"/>
      <dgm:spPr/>
    </dgm:pt>
    <dgm:pt modelId="{A3D7DABC-DEDA-4986-BEA6-76ED5AB62DFF}" type="pres">
      <dgm:prSet presAssocID="{B76AFA1F-C768-4004-ACE1-76BC9F9FD6C4}" presName="composite" presStyleCnt="0"/>
      <dgm:spPr/>
    </dgm:pt>
    <dgm:pt modelId="{FAA8211F-FDFA-443E-BEE0-1BC6B16671AD}" type="pres">
      <dgm:prSet presAssocID="{B76AFA1F-C768-4004-ACE1-76BC9F9FD6C4}" presName="LShape" presStyleLbl="alignNode1" presStyleIdx="4" presStyleCnt="9"/>
      <dgm:spPr/>
    </dgm:pt>
    <dgm:pt modelId="{11C077FD-3C18-431D-A80D-A2E3A5DB568D}" type="pres">
      <dgm:prSet presAssocID="{B76AFA1F-C768-4004-ACE1-76BC9F9FD6C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24CFD-B877-4DE1-866F-F3C244AD4760}" type="pres">
      <dgm:prSet presAssocID="{B76AFA1F-C768-4004-ACE1-76BC9F9FD6C4}" presName="Triangle" presStyleLbl="alignNode1" presStyleIdx="5" presStyleCnt="9"/>
      <dgm:spPr/>
    </dgm:pt>
    <dgm:pt modelId="{59DE82AC-093F-4A54-BB0A-6D1E89C9B90C}" type="pres">
      <dgm:prSet presAssocID="{6B83764C-CD8E-49A7-A7B0-513C30DEEB32}" presName="sibTrans" presStyleCnt="0"/>
      <dgm:spPr/>
    </dgm:pt>
    <dgm:pt modelId="{750686F4-D7E4-4ECF-BD51-30AAACF05F58}" type="pres">
      <dgm:prSet presAssocID="{6B83764C-CD8E-49A7-A7B0-513C30DEEB32}" presName="space" presStyleCnt="0"/>
      <dgm:spPr/>
    </dgm:pt>
    <dgm:pt modelId="{46B45DC3-6E76-4DD0-9299-174AC3CD6317}" type="pres">
      <dgm:prSet presAssocID="{F3D1408D-169E-4CBB-ACE0-738CB166D276}" presName="composite" presStyleCnt="0"/>
      <dgm:spPr/>
    </dgm:pt>
    <dgm:pt modelId="{25AB8822-1680-478D-851B-58DE7CA5F633}" type="pres">
      <dgm:prSet presAssocID="{F3D1408D-169E-4CBB-ACE0-738CB166D276}" presName="LShape" presStyleLbl="alignNode1" presStyleIdx="6" presStyleCnt="9"/>
      <dgm:spPr/>
    </dgm:pt>
    <dgm:pt modelId="{FFCFB072-4F4B-4F05-9D5A-29D88FFA1D30}" type="pres">
      <dgm:prSet presAssocID="{F3D1408D-169E-4CBB-ACE0-738CB166D276}" presName="ParentText" presStyleLbl="revTx" presStyleIdx="3" presStyleCnt="5" custScaleX="116405" custLinFactNeighborX="75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95CC3-6AFB-4010-8559-404AA1D10579}" type="pres">
      <dgm:prSet presAssocID="{F3D1408D-169E-4CBB-ACE0-738CB166D276}" presName="Triangle" presStyleLbl="alignNode1" presStyleIdx="7" presStyleCnt="9"/>
      <dgm:spPr/>
    </dgm:pt>
    <dgm:pt modelId="{2A24DC63-9D74-4D6A-A960-54129AE02E63}" type="pres">
      <dgm:prSet presAssocID="{D0A601FF-9AF2-4D88-BA17-144C37AE9061}" presName="sibTrans" presStyleCnt="0"/>
      <dgm:spPr/>
    </dgm:pt>
    <dgm:pt modelId="{AC86C86E-8D62-46EB-A285-9A30AD3AB83A}" type="pres">
      <dgm:prSet presAssocID="{D0A601FF-9AF2-4D88-BA17-144C37AE9061}" presName="space" presStyleCnt="0"/>
      <dgm:spPr/>
    </dgm:pt>
    <dgm:pt modelId="{A9B75607-F777-43E6-8A56-1B1ADC2990AB}" type="pres">
      <dgm:prSet presAssocID="{85C06BAE-248E-4CA6-B1BB-523E1F403F33}" presName="composite" presStyleCnt="0"/>
      <dgm:spPr/>
    </dgm:pt>
    <dgm:pt modelId="{7BE9B2EB-1753-4E53-9896-35709B5946A4}" type="pres">
      <dgm:prSet presAssocID="{85C06BAE-248E-4CA6-B1BB-523E1F403F33}" presName="LShape" presStyleLbl="alignNode1" presStyleIdx="8" presStyleCnt="9"/>
      <dgm:spPr/>
    </dgm:pt>
    <dgm:pt modelId="{C9C33178-9921-459A-B573-982BE80B21CE}" type="pres">
      <dgm:prSet presAssocID="{85C06BAE-248E-4CA6-B1BB-523E1F403F3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1C1D11-69A0-4AF5-B8E8-89938F15BF3A}" srcId="{F8094FD3-F79B-4CA1-BB57-75BCEC779F28}" destId="{B76AFA1F-C768-4004-ACE1-76BC9F9FD6C4}" srcOrd="2" destOrd="0" parTransId="{09AC492C-FD67-477E-BDCC-39E635DA6806}" sibTransId="{6B83764C-CD8E-49A7-A7B0-513C30DEEB32}"/>
    <dgm:cxn modelId="{9E4B897D-A5A5-4728-9E25-6321FDA35AAA}" type="presOf" srcId="{85C06BAE-248E-4CA6-B1BB-523E1F403F33}" destId="{C9C33178-9921-459A-B573-982BE80B21CE}" srcOrd="0" destOrd="0" presId="urn:microsoft.com/office/officeart/2009/3/layout/StepUpProcess"/>
    <dgm:cxn modelId="{25FBDBD0-10AD-4189-8342-0A890D813108}" type="presOf" srcId="{B76AFA1F-C768-4004-ACE1-76BC9F9FD6C4}" destId="{11C077FD-3C18-431D-A80D-A2E3A5DB568D}" srcOrd="0" destOrd="0" presId="urn:microsoft.com/office/officeart/2009/3/layout/StepUpProcess"/>
    <dgm:cxn modelId="{67FA5024-2086-4B73-8AB5-E1414E6D53CA}" srcId="{F8094FD3-F79B-4CA1-BB57-75BCEC779F28}" destId="{1BEC6E80-D704-4158-9FAA-26C5AFAD0625}" srcOrd="0" destOrd="0" parTransId="{751C6607-BB09-446A-A10F-9A255FC04F58}" sibTransId="{DCF20383-1039-4937-BE27-E2E2D0DF04BA}"/>
    <dgm:cxn modelId="{C6ACF4E9-8CE1-48C8-8A30-4D939533AAB1}" type="presOf" srcId="{F8094FD3-F79B-4CA1-BB57-75BCEC779F28}" destId="{961BABD6-4220-4708-92D3-4089E9225C70}" srcOrd="0" destOrd="0" presId="urn:microsoft.com/office/officeart/2009/3/layout/StepUpProcess"/>
    <dgm:cxn modelId="{11D53584-FE3B-4DF8-B91F-A6072E7B213C}" srcId="{F8094FD3-F79B-4CA1-BB57-75BCEC779F28}" destId="{F3D1408D-169E-4CBB-ACE0-738CB166D276}" srcOrd="3" destOrd="0" parTransId="{E3BD92B6-2BBC-4766-B24C-77C67489956E}" sibTransId="{D0A601FF-9AF2-4D88-BA17-144C37AE9061}"/>
    <dgm:cxn modelId="{ABA67A38-8EEE-4B9B-91CE-4453F5BAEBA2}" srcId="{F8094FD3-F79B-4CA1-BB57-75BCEC779F28}" destId="{302FC26B-B169-41B1-AF6F-8111627B95FF}" srcOrd="1" destOrd="0" parTransId="{BD02503D-4125-45AD-B224-76FC1EF429A3}" sibTransId="{06AF148A-0F80-4F4F-B9B6-8F6AD8E9F371}"/>
    <dgm:cxn modelId="{96AE1714-B00A-4E79-A144-91984DDE5E8D}" type="presOf" srcId="{302FC26B-B169-41B1-AF6F-8111627B95FF}" destId="{AD73C1EB-EA09-400E-AB48-5A9428B9EDA0}" srcOrd="0" destOrd="0" presId="urn:microsoft.com/office/officeart/2009/3/layout/StepUpProcess"/>
    <dgm:cxn modelId="{352CFADC-39DA-4F83-ADC5-58453BF128D6}" type="presOf" srcId="{F3D1408D-169E-4CBB-ACE0-738CB166D276}" destId="{FFCFB072-4F4B-4F05-9D5A-29D88FFA1D30}" srcOrd="0" destOrd="0" presId="urn:microsoft.com/office/officeart/2009/3/layout/StepUpProcess"/>
    <dgm:cxn modelId="{0D3961EA-0039-463C-931C-1068001D916F}" srcId="{F8094FD3-F79B-4CA1-BB57-75BCEC779F28}" destId="{85C06BAE-248E-4CA6-B1BB-523E1F403F33}" srcOrd="4" destOrd="0" parTransId="{10585958-46C0-4C93-977C-94988A29BA4A}" sibTransId="{A0631C29-973F-49D1-9AC1-AE4BBAFE4217}"/>
    <dgm:cxn modelId="{E47C9D2E-862D-4A06-AD5E-894561D6E4E0}" type="presOf" srcId="{1BEC6E80-D704-4158-9FAA-26C5AFAD0625}" destId="{E072EEB6-A143-4055-81D4-76581CE21761}" srcOrd="0" destOrd="0" presId="urn:microsoft.com/office/officeart/2009/3/layout/StepUpProcess"/>
    <dgm:cxn modelId="{4EFF6219-B79D-4B32-B188-BDDEB6396A1B}" type="presParOf" srcId="{961BABD6-4220-4708-92D3-4089E9225C70}" destId="{1FFE7FBA-DD6A-44B4-B429-B120C3047EFE}" srcOrd="0" destOrd="0" presId="urn:microsoft.com/office/officeart/2009/3/layout/StepUpProcess"/>
    <dgm:cxn modelId="{53CEF358-3398-4EE2-8CE4-6D91AABBCA39}" type="presParOf" srcId="{1FFE7FBA-DD6A-44B4-B429-B120C3047EFE}" destId="{3096F14A-ED4B-424B-99C8-145C8BD39004}" srcOrd="0" destOrd="0" presId="urn:microsoft.com/office/officeart/2009/3/layout/StepUpProcess"/>
    <dgm:cxn modelId="{53C2A361-910F-4008-B072-A0D546E70071}" type="presParOf" srcId="{1FFE7FBA-DD6A-44B4-B429-B120C3047EFE}" destId="{E072EEB6-A143-4055-81D4-76581CE21761}" srcOrd="1" destOrd="0" presId="urn:microsoft.com/office/officeart/2009/3/layout/StepUpProcess"/>
    <dgm:cxn modelId="{0B742F1B-4853-4A7E-BF22-A14BDA99A327}" type="presParOf" srcId="{1FFE7FBA-DD6A-44B4-B429-B120C3047EFE}" destId="{0EEC9FF4-8731-4870-8C2B-A1743D73D9F9}" srcOrd="2" destOrd="0" presId="urn:microsoft.com/office/officeart/2009/3/layout/StepUpProcess"/>
    <dgm:cxn modelId="{A3FFD5BD-F3C4-4E1D-8A3A-0A443F271F31}" type="presParOf" srcId="{961BABD6-4220-4708-92D3-4089E9225C70}" destId="{85338BBB-5F8B-4AAD-B1F7-876FEEE176A8}" srcOrd="1" destOrd="0" presId="urn:microsoft.com/office/officeart/2009/3/layout/StepUpProcess"/>
    <dgm:cxn modelId="{52F3B70A-3B0B-40C8-BE8D-8AC3C5F09F98}" type="presParOf" srcId="{85338BBB-5F8B-4AAD-B1F7-876FEEE176A8}" destId="{6BB41D50-48B6-469C-B815-1C9F73303E81}" srcOrd="0" destOrd="0" presId="urn:microsoft.com/office/officeart/2009/3/layout/StepUpProcess"/>
    <dgm:cxn modelId="{6A5D212F-BC38-419F-80AC-082A3611CF54}" type="presParOf" srcId="{961BABD6-4220-4708-92D3-4089E9225C70}" destId="{A213AB91-D700-4AFA-A6DE-5BD9E3709B19}" srcOrd="2" destOrd="0" presId="urn:microsoft.com/office/officeart/2009/3/layout/StepUpProcess"/>
    <dgm:cxn modelId="{6D867C5B-E0EC-4788-A256-306A199F922B}" type="presParOf" srcId="{A213AB91-D700-4AFA-A6DE-5BD9E3709B19}" destId="{1608182D-FB97-44E5-9D47-B3CEF803B7C7}" srcOrd="0" destOrd="0" presId="urn:microsoft.com/office/officeart/2009/3/layout/StepUpProcess"/>
    <dgm:cxn modelId="{7528ABA1-C341-49DF-905E-F745DEAEE64C}" type="presParOf" srcId="{A213AB91-D700-4AFA-A6DE-5BD9E3709B19}" destId="{AD73C1EB-EA09-400E-AB48-5A9428B9EDA0}" srcOrd="1" destOrd="0" presId="urn:microsoft.com/office/officeart/2009/3/layout/StepUpProcess"/>
    <dgm:cxn modelId="{F71272EB-347E-43B4-8DF3-6BB2A2D2CFD5}" type="presParOf" srcId="{A213AB91-D700-4AFA-A6DE-5BD9E3709B19}" destId="{792F1304-D4BD-4DC5-BE4D-EF63168CA525}" srcOrd="2" destOrd="0" presId="urn:microsoft.com/office/officeart/2009/3/layout/StepUpProcess"/>
    <dgm:cxn modelId="{392DFC75-CA1C-4237-A790-D80BCAAED676}" type="presParOf" srcId="{961BABD6-4220-4708-92D3-4089E9225C70}" destId="{41B99B4E-3290-4632-BBD0-E880CB6ACB49}" srcOrd="3" destOrd="0" presId="urn:microsoft.com/office/officeart/2009/3/layout/StepUpProcess"/>
    <dgm:cxn modelId="{58799CCE-67DE-4961-9AE7-6E6509E2053A}" type="presParOf" srcId="{41B99B4E-3290-4632-BBD0-E880CB6ACB49}" destId="{3B543A4F-EB4A-4297-BE5E-03BE25EE2922}" srcOrd="0" destOrd="0" presId="urn:microsoft.com/office/officeart/2009/3/layout/StepUpProcess"/>
    <dgm:cxn modelId="{D2F73BF7-950A-466D-8E66-A7B27EB9426B}" type="presParOf" srcId="{961BABD6-4220-4708-92D3-4089E9225C70}" destId="{A3D7DABC-DEDA-4986-BEA6-76ED5AB62DFF}" srcOrd="4" destOrd="0" presId="urn:microsoft.com/office/officeart/2009/3/layout/StepUpProcess"/>
    <dgm:cxn modelId="{5B681378-C3CA-474E-AB98-E8B57B277EFD}" type="presParOf" srcId="{A3D7DABC-DEDA-4986-BEA6-76ED5AB62DFF}" destId="{FAA8211F-FDFA-443E-BEE0-1BC6B16671AD}" srcOrd="0" destOrd="0" presId="urn:microsoft.com/office/officeart/2009/3/layout/StepUpProcess"/>
    <dgm:cxn modelId="{EC94771F-0547-40F2-9336-B0769F42E1EC}" type="presParOf" srcId="{A3D7DABC-DEDA-4986-BEA6-76ED5AB62DFF}" destId="{11C077FD-3C18-431D-A80D-A2E3A5DB568D}" srcOrd="1" destOrd="0" presId="urn:microsoft.com/office/officeart/2009/3/layout/StepUpProcess"/>
    <dgm:cxn modelId="{ED53C656-FC9A-46ED-ADD1-E32843A47456}" type="presParOf" srcId="{A3D7DABC-DEDA-4986-BEA6-76ED5AB62DFF}" destId="{AE024CFD-B877-4DE1-866F-F3C244AD4760}" srcOrd="2" destOrd="0" presId="urn:microsoft.com/office/officeart/2009/3/layout/StepUpProcess"/>
    <dgm:cxn modelId="{66E06995-D944-4A93-B0D5-B90B7DC1762B}" type="presParOf" srcId="{961BABD6-4220-4708-92D3-4089E9225C70}" destId="{59DE82AC-093F-4A54-BB0A-6D1E89C9B90C}" srcOrd="5" destOrd="0" presId="urn:microsoft.com/office/officeart/2009/3/layout/StepUpProcess"/>
    <dgm:cxn modelId="{74E5CD74-1883-4DFE-8B1C-FF9972B53087}" type="presParOf" srcId="{59DE82AC-093F-4A54-BB0A-6D1E89C9B90C}" destId="{750686F4-D7E4-4ECF-BD51-30AAACF05F58}" srcOrd="0" destOrd="0" presId="urn:microsoft.com/office/officeart/2009/3/layout/StepUpProcess"/>
    <dgm:cxn modelId="{0F812964-E2EB-4773-AD09-43EDCA30811F}" type="presParOf" srcId="{961BABD6-4220-4708-92D3-4089E9225C70}" destId="{46B45DC3-6E76-4DD0-9299-174AC3CD6317}" srcOrd="6" destOrd="0" presId="urn:microsoft.com/office/officeart/2009/3/layout/StepUpProcess"/>
    <dgm:cxn modelId="{40A2CCED-A9E0-413E-BCF1-1E365500A6F7}" type="presParOf" srcId="{46B45DC3-6E76-4DD0-9299-174AC3CD6317}" destId="{25AB8822-1680-478D-851B-58DE7CA5F633}" srcOrd="0" destOrd="0" presId="urn:microsoft.com/office/officeart/2009/3/layout/StepUpProcess"/>
    <dgm:cxn modelId="{714F55E4-ED02-48CC-90C3-104C61197CFB}" type="presParOf" srcId="{46B45DC3-6E76-4DD0-9299-174AC3CD6317}" destId="{FFCFB072-4F4B-4F05-9D5A-29D88FFA1D30}" srcOrd="1" destOrd="0" presId="urn:microsoft.com/office/officeart/2009/3/layout/StepUpProcess"/>
    <dgm:cxn modelId="{66EB040C-9281-47C8-AF4A-6FDFFC85F7AD}" type="presParOf" srcId="{46B45DC3-6E76-4DD0-9299-174AC3CD6317}" destId="{8B795CC3-6AFB-4010-8559-404AA1D10579}" srcOrd="2" destOrd="0" presId="urn:microsoft.com/office/officeart/2009/3/layout/StepUpProcess"/>
    <dgm:cxn modelId="{CF2D9B6D-19F3-452C-84B2-B7573083049F}" type="presParOf" srcId="{961BABD6-4220-4708-92D3-4089E9225C70}" destId="{2A24DC63-9D74-4D6A-A960-54129AE02E63}" srcOrd="7" destOrd="0" presId="urn:microsoft.com/office/officeart/2009/3/layout/StepUpProcess"/>
    <dgm:cxn modelId="{92009F01-D1AB-49D3-AEA5-18C7C51A4F26}" type="presParOf" srcId="{2A24DC63-9D74-4D6A-A960-54129AE02E63}" destId="{AC86C86E-8D62-46EB-A285-9A30AD3AB83A}" srcOrd="0" destOrd="0" presId="urn:microsoft.com/office/officeart/2009/3/layout/StepUpProcess"/>
    <dgm:cxn modelId="{01DBBBFE-EB66-47CF-83DF-971576C67AE5}" type="presParOf" srcId="{961BABD6-4220-4708-92D3-4089E9225C70}" destId="{A9B75607-F777-43E6-8A56-1B1ADC2990AB}" srcOrd="8" destOrd="0" presId="urn:microsoft.com/office/officeart/2009/3/layout/StepUpProcess"/>
    <dgm:cxn modelId="{6572F06F-9F3D-4C34-9673-6C2729596645}" type="presParOf" srcId="{A9B75607-F777-43E6-8A56-1B1ADC2990AB}" destId="{7BE9B2EB-1753-4E53-9896-35709B5946A4}" srcOrd="0" destOrd="0" presId="urn:microsoft.com/office/officeart/2009/3/layout/StepUpProcess"/>
    <dgm:cxn modelId="{67B5EB45-2A26-4EB2-824B-921BA21BFF03}" type="presParOf" srcId="{A9B75607-F777-43E6-8A56-1B1ADC2990AB}" destId="{C9C33178-9921-459A-B573-982BE80B21C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BD167C-A6FD-4265-B873-64670C1C096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D6A544F0-BA68-436D-9456-BB2DD5035F73}">
      <dgm:prSet phldrT="[Text]"/>
      <dgm:spPr/>
      <dgm:t>
        <a:bodyPr/>
        <a:lstStyle/>
        <a:p>
          <a:r>
            <a:rPr lang="" dirty="0" smtClean="0"/>
            <a:t>Arsitektur</a:t>
          </a:r>
          <a:endParaRPr lang="id-ID" dirty="0"/>
        </a:p>
      </dgm:t>
    </dgm:pt>
    <dgm:pt modelId="{BB8A5F17-B76B-4126-B89B-A3E77D269062}" type="parTrans" cxnId="{0851AF24-0AC1-48C7-9476-124B8367742D}">
      <dgm:prSet/>
      <dgm:spPr/>
      <dgm:t>
        <a:bodyPr/>
        <a:lstStyle/>
        <a:p>
          <a:endParaRPr lang="id-ID"/>
        </a:p>
      </dgm:t>
    </dgm:pt>
    <dgm:pt modelId="{91D53554-C565-4640-8C67-B2DCE705CE1B}" type="sibTrans" cxnId="{0851AF24-0AC1-48C7-9476-124B8367742D}">
      <dgm:prSet/>
      <dgm:spPr/>
      <dgm:t>
        <a:bodyPr/>
        <a:lstStyle/>
        <a:p>
          <a:endParaRPr lang="id-ID"/>
        </a:p>
      </dgm:t>
    </dgm:pt>
    <dgm:pt modelId="{D3374171-BAC7-422A-A3BF-97A97A035061}">
      <dgm:prSet phldrT="[Text]"/>
      <dgm:spPr/>
      <dgm:t>
        <a:bodyPr/>
        <a:lstStyle/>
        <a:p>
          <a:r>
            <a:rPr lang="" dirty="0" smtClean="0"/>
            <a:t>Seni dan Budaya</a:t>
          </a:r>
          <a:endParaRPr lang="id-ID" dirty="0"/>
        </a:p>
      </dgm:t>
    </dgm:pt>
    <dgm:pt modelId="{D3FE559F-78E7-46E0-A1C1-9904932723B9}" type="parTrans" cxnId="{FA140FC2-6BF7-4496-85B9-334330BAAEC5}">
      <dgm:prSet/>
      <dgm:spPr/>
      <dgm:t>
        <a:bodyPr/>
        <a:lstStyle/>
        <a:p>
          <a:endParaRPr lang="id-ID"/>
        </a:p>
      </dgm:t>
    </dgm:pt>
    <dgm:pt modelId="{176D454C-8957-4201-9C28-91173BD04DA8}" type="sibTrans" cxnId="{FA140FC2-6BF7-4496-85B9-334330BAAEC5}">
      <dgm:prSet/>
      <dgm:spPr/>
      <dgm:t>
        <a:bodyPr/>
        <a:lstStyle/>
        <a:p>
          <a:endParaRPr lang="id-ID"/>
        </a:p>
      </dgm:t>
    </dgm:pt>
    <dgm:pt modelId="{F7EE5246-25D0-437D-A250-6912BA6E5063}">
      <dgm:prSet phldrT="[Text]"/>
      <dgm:spPr/>
      <dgm:t>
        <a:bodyPr/>
        <a:lstStyle/>
        <a:p>
          <a:r>
            <a:rPr lang="" dirty="0" smtClean="0"/>
            <a:t>Agama</a:t>
          </a:r>
          <a:endParaRPr lang="id-ID" dirty="0"/>
        </a:p>
      </dgm:t>
    </dgm:pt>
    <dgm:pt modelId="{44CCE62A-D221-4D3F-884A-6D180EE0D293}" type="parTrans" cxnId="{9638E03F-26BB-41E6-8846-02B2A6357027}">
      <dgm:prSet/>
      <dgm:spPr/>
      <dgm:t>
        <a:bodyPr/>
        <a:lstStyle/>
        <a:p>
          <a:endParaRPr lang="id-ID"/>
        </a:p>
      </dgm:t>
    </dgm:pt>
    <dgm:pt modelId="{0865CCE1-65EA-4436-95E3-BEA404703F7B}" type="sibTrans" cxnId="{9638E03F-26BB-41E6-8846-02B2A6357027}">
      <dgm:prSet/>
      <dgm:spPr/>
      <dgm:t>
        <a:bodyPr/>
        <a:lstStyle/>
        <a:p>
          <a:endParaRPr lang="id-ID"/>
        </a:p>
      </dgm:t>
    </dgm:pt>
    <dgm:pt modelId="{094C5AA8-BA5F-4A66-B256-FDE9C36B9162}">
      <dgm:prSet phldrT="[Text]"/>
      <dgm:spPr/>
      <dgm:t>
        <a:bodyPr/>
        <a:lstStyle/>
        <a:p>
          <a:r>
            <a:rPr lang="" dirty="0" smtClean="0"/>
            <a:t>Teknologi</a:t>
          </a:r>
          <a:endParaRPr lang="id-ID" dirty="0"/>
        </a:p>
      </dgm:t>
    </dgm:pt>
    <dgm:pt modelId="{69070587-1CBE-4EFF-A312-602C1EDF1520}" type="parTrans" cxnId="{9A0F63D6-384F-46D9-9AF1-5A75733CBF5C}">
      <dgm:prSet/>
      <dgm:spPr/>
      <dgm:t>
        <a:bodyPr/>
        <a:lstStyle/>
        <a:p>
          <a:endParaRPr lang="id-ID"/>
        </a:p>
      </dgm:t>
    </dgm:pt>
    <dgm:pt modelId="{626000A1-952F-43D3-AD81-830E8E2D3B15}" type="sibTrans" cxnId="{9A0F63D6-384F-46D9-9AF1-5A75733CBF5C}">
      <dgm:prSet/>
      <dgm:spPr/>
      <dgm:t>
        <a:bodyPr/>
        <a:lstStyle/>
        <a:p>
          <a:endParaRPr lang="id-ID"/>
        </a:p>
      </dgm:t>
    </dgm:pt>
    <dgm:pt modelId="{3B90D851-AB74-4C24-9065-117276129449}">
      <dgm:prSet phldrT="[Text]"/>
      <dgm:spPr/>
      <dgm:t>
        <a:bodyPr/>
        <a:lstStyle/>
        <a:p>
          <a:r>
            <a:rPr lang="" dirty="0" smtClean="0"/>
            <a:t>Perdagangan dan Transportasi</a:t>
          </a:r>
          <a:endParaRPr lang="id-ID" dirty="0"/>
        </a:p>
      </dgm:t>
    </dgm:pt>
    <dgm:pt modelId="{8882EE6F-2F02-44ED-9C06-FB51B2761E66}" type="parTrans" cxnId="{B5D9F884-E55C-4477-AC5A-61FF26AA2B2C}">
      <dgm:prSet/>
      <dgm:spPr/>
      <dgm:t>
        <a:bodyPr/>
        <a:lstStyle/>
        <a:p>
          <a:endParaRPr lang="id-ID"/>
        </a:p>
      </dgm:t>
    </dgm:pt>
    <dgm:pt modelId="{5545C762-8CF0-4493-83ED-C6D174B8484C}" type="sibTrans" cxnId="{B5D9F884-E55C-4477-AC5A-61FF26AA2B2C}">
      <dgm:prSet/>
      <dgm:spPr/>
      <dgm:t>
        <a:bodyPr/>
        <a:lstStyle/>
        <a:p>
          <a:endParaRPr lang="id-ID"/>
        </a:p>
      </dgm:t>
    </dgm:pt>
    <dgm:pt modelId="{53F9003A-1E90-43C6-82BD-92F27271C8C7}">
      <dgm:prSet phldrT="[Text]"/>
      <dgm:spPr/>
      <dgm:t>
        <a:bodyPr/>
        <a:lstStyle/>
        <a:p>
          <a:r>
            <a:rPr lang="" dirty="0" smtClean="0"/>
            <a:t>Pemerintah</a:t>
          </a:r>
          <a:endParaRPr lang="id-ID" dirty="0"/>
        </a:p>
      </dgm:t>
    </dgm:pt>
    <dgm:pt modelId="{27177162-B473-4A56-B2C3-904648337150}" type="parTrans" cxnId="{D7AF5544-B200-47E1-90EF-CDC433CE2EF5}">
      <dgm:prSet/>
      <dgm:spPr/>
      <dgm:t>
        <a:bodyPr/>
        <a:lstStyle/>
        <a:p>
          <a:endParaRPr lang="id-ID"/>
        </a:p>
      </dgm:t>
    </dgm:pt>
    <dgm:pt modelId="{2FFD46EE-E6BC-4123-8163-5A8C3CC814D5}" type="sibTrans" cxnId="{D7AF5544-B200-47E1-90EF-CDC433CE2EF5}">
      <dgm:prSet/>
      <dgm:spPr/>
      <dgm:t>
        <a:bodyPr/>
        <a:lstStyle/>
        <a:p>
          <a:endParaRPr lang="id-ID"/>
        </a:p>
      </dgm:t>
    </dgm:pt>
    <dgm:pt modelId="{F72C176D-7144-4D55-BC10-2C9D9F0728EC}">
      <dgm:prSet phldrT="[Text]"/>
      <dgm:spPr/>
      <dgm:t>
        <a:bodyPr/>
        <a:lstStyle/>
        <a:p>
          <a:r>
            <a:rPr lang="" dirty="0" smtClean="0"/>
            <a:t>Bahasa</a:t>
          </a:r>
          <a:endParaRPr lang="id-ID" dirty="0"/>
        </a:p>
      </dgm:t>
    </dgm:pt>
    <dgm:pt modelId="{0923BB97-4652-4FAD-852E-B0FEE7B82BCF}" type="parTrans" cxnId="{497D23C9-3A0F-4E24-8095-2E4198B40795}">
      <dgm:prSet/>
      <dgm:spPr/>
      <dgm:t>
        <a:bodyPr/>
        <a:lstStyle/>
        <a:p>
          <a:endParaRPr lang="id-ID"/>
        </a:p>
      </dgm:t>
    </dgm:pt>
    <dgm:pt modelId="{7E13A901-D04C-43FD-819F-EE90CBFE2419}" type="sibTrans" cxnId="{497D23C9-3A0F-4E24-8095-2E4198B40795}">
      <dgm:prSet/>
      <dgm:spPr/>
      <dgm:t>
        <a:bodyPr/>
        <a:lstStyle/>
        <a:p>
          <a:endParaRPr lang="id-ID"/>
        </a:p>
      </dgm:t>
    </dgm:pt>
    <dgm:pt modelId="{D35F7777-C798-4B89-8C6B-547A4AAF0AA8}">
      <dgm:prSet phldrT="[Text]"/>
      <dgm:spPr/>
      <dgm:t>
        <a:bodyPr/>
        <a:lstStyle/>
        <a:p>
          <a:r>
            <a:rPr lang="" dirty="0" smtClean="0"/>
            <a:t>Ekonomi</a:t>
          </a:r>
          <a:endParaRPr lang="id-ID" dirty="0"/>
        </a:p>
      </dgm:t>
    </dgm:pt>
    <dgm:pt modelId="{12E85B41-DA97-4EC0-9319-FD69E3A47018}" type="parTrans" cxnId="{DE00DF77-1B4B-49C0-902C-7E09ECF4BDEA}">
      <dgm:prSet/>
      <dgm:spPr/>
      <dgm:t>
        <a:bodyPr/>
        <a:lstStyle/>
        <a:p>
          <a:endParaRPr lang="id-ID"/>
        </a:p>
      </dgm:t>
    </dgm:pt>
    <dgm:pt modelId="{CDDB0D56-C2DC-4779-B370-19D77029FBA3}" type="sibTrans" cxnId="{DE00DF77-1B4B-49C0-902C-7E09ECF4BDEA}">
      <dgm:prSet/>
      <dgm:spPr/>
      <dgm:t>
        <a:bodyPr/>
        <a:lstStyle/>
        <a:p>
          <a:endParaRPr lang="id-ID"/>
        </a:p>
      </dgm:t>
    </dgm:pt>
    <dgm:pt modelId="{1D00D215-E7D9-48CD-9312-31A6D8CA4C79}" type="pres">
      <dgm:prSet presAssocID="{B3BD167C-A6FD-4265-B873-64670C1C0964}" presName="diagram" presStyleCnt="0">
        <dgm:presLayoutVars>
          <dgm:dir/>
          <dgm:resizeHandles val="exact"/>
        </dgm:presLayoutVars>
      </dgm:prSet>
      <dgm:spPr/>
    </dgm:pt>
    <dgm:pt modelId="{6C66AB79-0A55-403C-B38E-3F2979ECBECA}" type="pres">
      <dgm:prSet presAssocID="{D6A544F0-BA68-436D-9456-BB2DD5035F7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F0A0ED-CB8E-4C23-AE2B-9C116EE2F51E}" type="pres">
      <dgm:prSet presAssocID="{91D53554-C565-4640-8C67-B2DCE705CE1B}" presName="sibTrans" presStyleCnt="0"/>
      <dgm:spPr/>
    </dgm:pt>
    <dgm:pt modelId="{18D74737-E990-4143-9416-3C2523EA694C}" type="pres">
      <dgm:prSet presAssocID="{D3374171-BAC7-422A-A3BF-97A97A03506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D36CDB-7063-462D-8D47-813A8CF9DE1B}" type="pres">
      <dgm:prSet presAssocID="{176D454C-8957-4201-9C28-91173BD04DA8}" presName="sibTrans" presStyleCnt="0"/>
      <dgm:spPr/>
    </dgm:pt>
    <dgm:pt modelId="{2AEB9998-6441-4739-9DC0-67F7C7906CBB}" type="pres">
      <dgm:prSet presAssocID="{F7EE5246-25D0-437D-A250-6912BA6E5063}" presName="node" presStyleLbl="node1" presStyleIdx="2" presStyleCnt="8">
        <dgm:presLayoutVars>
          <dgm:bulletEnabled val="1"/>
        </dgm:presLayoutVars>
      </dgm:prSet>
      <dgm:spPr/>
    </dgm:pt>
    <dgm:pt modelId="{CC1BE9B2-F179-4F83-BA13-C32BE9BB862F}" type="pres">
      <dgm:prSet presAssocID="{0865CCE1-65EA-4436-95E3-BEA404703F7B}" presName="sibTrans" presStyleCnt="0"/>
      <dgm:spPr/>
    </dgm:pt>
    <dgm:pt modelId="{26712591-1562-40DB-85D4-A86A1A17BDEF}" type="pres">
      <dgm:prSet presAssocID="{094C5AA8-BA5F-4A66-B256-FDE9C36B9162}" presName="node" presStyleLbl="node1" presStyleIdx="3" presStyleCnt="8">
        <dgm:presLayoutVars>
          <dgm:bulletEnabled val="1"/>
        </dgm:presLayoutVars>
      </dgm:prSet>
      <dgm:spPr/>
    </dgm:pt>
    <dgm:pt modelId="{AD61A34B-1306-4D82-839D-C73E281966BA}" type="pres">
      <dgm:prSet presAssocID="{626000A1-952F-43D3-AD81-830E8E2D3B15}" presName="sibTrans" presStyleCnt="0"/>
      <dgm:spPr/>
    </dgm:pt>
    <dgm:pt modelId="{79571910-AE72-4F13-870D-B3E6ECCDE0ED}" type="pres">
      <dgm:prSet presAssocID="{3B90D851-AB74-4C24-9065-11727612944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3BDD6D-D916-4A56-8957-7BF79932AB9E}" type="pres">
      <dgm:prSet presAssocID="{5545C762-8CF0-4493-83ED-C6D174B8484C}" presName="sibTrans" presStyleCnt="0"/>
      <dgm:spPr/>
    </dgm:pt>
    <dgm:pt modelId="{F06D3031-1E95-4BFF-9427-95E2F04C1A90}" type="pres">
      <dgm:prSet presAssocID="{53F9003A-1E90-43C6-82BD-92F27271C8C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CEF825-33E3-4E43-B9E7-53D690E66B8C}" type="pres">
      <dgm:prSet presAssocID="{2FFD46EE-E6BC-4123-8163-5A8C3CC814D5}" presName="sibTrans" presStyleCnt="0"/>
      <dgm:spPr/>
    </dgm:pt>
    <dgm:pt modelId="{5A6AC5DD-03EB-4250-9EF5-6A4A4731E258}" type="pres">
      <dgm:prSet presAssocID="{F72C176D-7144-4D55-BC10-2C9D9F0728EC}" presName="node" presStyleLbl="node1" presStyleIdx="6" presStyleCnt="8">
        <dgm:presLayoutVars>
          <dgm:bulletEnabled val="1"/>
        </dgm:presLayoutVars>
      </dgm:prSet>
      <dgm:spPr/>
    </dgm:pt>
    <dgm:pt modelId="{27E75C3B-CE6E-47BD-87F0-C03D9DD3EEB9}" type="pres">
      <dgm:prSet presAssocID="{7E13A901-D04C-43FD-819F-EE90CBFE2419}" presName="sibTrans" presStyleCnt="0"/>
      <dgm:spPr/>
    </dgm:pt>
    <dgm:pt modelId="{53C17667-67FD-4397-AE4E-31EF42237F72}" type="pres">
      <dgm:prSet presAssocID="{D35F7777-C798-4B89-8C6B-547A4AAF0AA8}" presName="node" presStyleLbl="node1" presStyleIdx="7" presStyleCnt="8">
        <dgm:presLayoutVars>
          <dgm:bulletEnabled val="1"/>
        </dgm:presLayoutVars>
      </dgm:prSet>
      <dgm:spPr/>
    </dgm:pt>
  </dgm:ptLst>
  <dgm:cxnLst>
    <dgm:cxn modelId="{B5D9F884-E55C-4477-AC5A-61FF26AA2B2C}" srcId="{B3BD167C-A6FD-4265-B873-64670C1C0964}" destId="{3B90D851-AB74-4C24-9065-117276129449}" srcOrd="4" destOrd="0" parTransId="{8882EE6F-2F02-44ED-9C06-FB51B2761E66}" sibTransId="{5545C762-8CF0-4493-83ED-C6D174B8484C}"/>
    <dgm:cxn modelId="{497D23C9-3A0F-4E24-8095-2E4198B40795}" srcId="{B3BD167C-A6FD-4265-B873-64670C1C0964}" destId="{F72C176D-7144-4D55-BC10-2C9D9F0728EC}" srcOrd="6" destOrd="0" parTransId="{0923BB97-4652-4FAD-852E-B0FEE7B82BCF}" sibTransId="{7E13A901-D04C-43FD-819F-EE90CBFE2419}"/>
    <dgm:cxn modelId="{DE00DF77-1B4B-49C0-902C-7E09ECF4BDEA}" srcId="{B3BD167C-A6FD-4265-B873-64670C1C0964}" destId="{D35F7777-C798-4B89-8C6B-547A4AAF0AA8}" srcOrd="7" destOrd="0" parTransId="{12E85B41-DA97-4EC0-9319-FD69E3A47018}" sibTransId="{CDDB0D56-C2DC-4779-B370-19D77029FBA3}"/>
    <dgm:cxn modelId="{9A0F63D6-384F-46D9-9AF1-5A75733CBF5C}" srcId="{B3BD167C-A6FD-4265-B873-64670C1C0964}" destId="{094C5AA8-BA5F-4A66-B256-FDE9C36B9162}" srcOrd="3" destOrd="0" parTransId="{69070587-1CBE-4EFF-A312-602C1EDF1520}" sibTransId="{626000A1-952F-43D3-AD81-830E8E2D3B15}"/>
    <dgm:cxn modelId="{FA140FC2-6BF7-4496-85B9-334330BAAEC5}" srcId="{B3BD167C-A6FD-4265-B873-64670C1C0964}" destId="{D3374171-BAC7-422A-A3BF-97A97A035061}" srcOrd="1" destOrd="0" parTransId="{D3FE559F-78E7-46E0-A1C1-9904932723B9}" sibTransId="{176D454C-8957-4201-9C28-91173BD04DA8}"/>
    <dgm:cxn modelId="{08687212-23D4-4AFC-94E3-253CE32DA7F7}" type="presOf" srcId="{094C5AA8-BA5F-4A66-B256-FDE9C36B9162}" destId="{26712591-1562-40DB-85D4-A86A1A17BDEF}" srcOrd="0" destOrd="0" presId="urn:microsoft.com/office/officeart/2005/8/layout/default"/>
    <dgm:cxn modelId="{9638E03F-26BB-41E6-8846-02B2A6357027}" srcId="{B3BD167C-A6FD-4265-B873-64670C1C0964}" destId="{F7EE5246-25D0-437D-A250-6912BA6E5063}" srcOrd="2" destOrd="0" parTransId="{44CCE62A-D221-4D3F-884A-6D180EE0D293}" sibTransId="{0865CCE1-65EA-4436-95E3-BEA404703F7B}"/>
    <dgm:cxn modelId="{5EF6E217-DE27-4538-AB7E-D3AFBBBC684E}" type="presOf" srcId="{D6A544F0-BA68-436D-9456-BB2DD5035F73}" destId="{6C66AB79-0A55-403C-B38E-3F2979ECBECA}" srcOrd="0" destOrd="0" presId="urn:microsoft.com/office/officeart/2005/8/layout/default"/>
    <dgm:cxn modelId="{BE647CE2-8B20-4AE4-BA46-299CD1955E46}" type="presOf" srcId="{3B90D851-AB74-4C24-9065-117276129449}" destId="{79571910-AE72-4F13-870D-B3E6ECCDE0ED}" srcOrd="0" destOrd="0" presId="urn:microsoft.com/office/officeart/2005/8/layout/default"/>
    <dgm:cxn modelId="{8671D39E-5CCF-4961-A8E1-1EAE2BAB4D32}" type="presOf" srcId="{D3374171-BAC7-422A-A3BF-97A97A035061}" destId="{18D74737-E990-4143-9416-3C2523EA694C}" srcOrd="0" destOrd="0" presId="urn:microsoft.com/office/officeart/2005/8/layout/default"/>
    <dgm:cxn modelId="{90C6A949-5919-4EB5-85E9-EB3F391C9D2F}" type="presOf" srcId="{53F9003A-1E90-43C6-82BD-92F27271C8C7}" destId="{F06D3031-1E95-4BFF-9427-95E2F04C1A90}" srcOrd="0" destOrd="0" presId="urn:microsoft.com/office/officeart/2005/8/layout/default"/>
    <dgm:cxn modelId="{9D589698-1D7A-463F-AB6E-072466406F59}" type="presOf" srcId="{F72C176D-7144-4D55-BC10-2C9D9F0728EC}" destId="{5A6AC5DD-03EB-4250-9EF5-6A4A4731E258}" srcOrd="0" destOrd="0" presId="urn:microsoft.com/office/officeart/2005/8/layout/default"/>
    <dgm:cxn modelId="{9A84D8D8-D857-4824-A3A6-EB6CBF921204}" type="presOf" srcId="{D35F7777-C798-4B89-8C6B-547A4AAF0AA8}" destId="{53C17667-67FD-4397-AE4E-31EF42237F72}" srcOrd="0" destOrd="0" presId="urn:microsoft.com/office/officeart/2005/8/layout/default"/>
    <dgm:cxn modelId="{59931C4E-CA40-4BCC-8B20-5AF15F47ECF2}" type="presOf" srcId="{F7EE5246-25D0-437D-A250-6912BA6E5063}" destId="{2AEB9998-6441-4739-9DC0-67F7C7906CBB}" srcOrd="0" destOrd="0" presId="urn:microsoft.com/office/officeart/2005/8/layout/default"/>
    <dgm:cxn modelId="{5DA408B1-46E3-4CB7-A14B-B88399CCA953}" type="presOf" srcId="{B3BD167C-A6FD-4265-B873-64670C1C0964}" destId="{1D00D215-E7D9-48CD-9312-31A6D8CA4C79}" srcOrd="0" destOrd="0" presId="urn:microsoft.com/office/officeart/2005/8/layout/default"/>
    <dgm:cxn modelId="{0851AF24-0AC1-48C7-9476-124B8367742D}" srcId="{B3BD167C-A6FD-4265-B873-64670C1C0964}" destId="{D6A544F0-BA68-436D-9456-BB2DD5035F73}" srcOrd="0" destOrd="0" parTransId="{BB8A5F17-B76B-4126-B89B-A3E77D269062}" sibTransId="{91D53554-C565-4640-8C67-B2DCE705CE1B}"/>
    <dgm:cxn modelId="{D7AF5544-B200-47E1-90EF-CDC433CE2EF5}" srcId="{B3BD167C-A6FD-4265-B873-64670C1C0964}" destId="{53F9003A-1E90-43C6-82BD-92F27271C8C7}" srcOrd="5" destOrd="0" parTransId="{27177162-B473-4A56-B2C3-904648337150}" sibTransId="{2FFD46EE-E6BC-4123-8163-5A8C3CC814D5}"/>
    <dgm:cxn modelId="{6B2515F0-2E6C-4CF0-82B1-5E0A2AF47327}" type="presParOf" srcId="{1D00D215-E7D9-48CD-9312-31A6D8CA4C79}" destId="{6C66AB79-0A55-403C-B38E-3F2979ECBECA}" srcOrd="0" destOrd="0" presId="urn:microsoft.com/office/officeart/2005/8/layout/default"/>
    <dgm:cxn modelId="{C8EEBB20-6EDB-4FC7-83EB-9893A0DA8FE7}" type="presParOf" srcId="{1D00D215-E7D9-48CD-9312-31A6D8CA4C79}" destId="{A3F0A0ED-CB8E-4C23-AE2B-9C116EE2F51E}" srcOrd="1" destOrd="0" presId="urn:microsoft.com/office/officeart/2005/8/layout/default"/>
    <dgm:cxn modelId="{314CFE2B-ECDE-481C-83F6-8EAB0520AF6C}" type="presParOf" srcId="{1D00D215-E7D9-48CD-9312-31A6D8CA4C79}" destId="{18D74737-E990-4143-9416-3C2523EA694C}" srcOrd="2" destOrd="0" presId="urn:microsoft.com/office/officeart/2005/8/layout/default"/>
    <dgm:cxn modelId="{69EC226C-4D51-4A1F-A53F-D666925D1E29}" type="presParOf" srcId="{1D00D215-E7D9-48CD-9312-31A6D8CA4C79}" destId="{4AD36CDB-7063-462D-8D47-813A8CF9DE1B}" srcOrd="3" destOrd="0" presId="urn:microsoft.com/office/officeart/2005/8/layout/default"/>
    <dgm:cxn modelId="{D2977F7B-2348-4690-835B-133278094B70}" type="presParOf" srcId="{1D00D215-E7D9-48CD-9312-31A6D8CA4C79}" destId="{2AEB9998-6441-4739-9DC0-67F7C7906CBB}" srcOrd="4" destOrd="0" presId="urn:microsoft.com/office/officeart/2005/8/layout/default"/>
    <dgm:cxn modelId="{D13808BC-9271-4F82-AF07-E107EA9B7FDB}" type="presParOf" srcId="{1D00D215-E7D9-48CD-9312-31A6D8CA4C79}" destId="{CC1BE9B2-F179-4F83-BA13-C32BE9BB862F}" srcOrd="5" destOrd="0" presId="urn:microsoft.com/office/officeart/2005/8/layout/default"/>
    <dgm:cxn modelId="{799D0179-D3BC-478F-8B39-327D05A2F9EB}" type="presParOf" srcId="{1D00D215-E7D9-48CD-9312-31A6D8CA4C79}" destId="{26712591-1562-40DB-85D4-A86A1A17BDEF}" srcOrd="6" destOrd="0" presId="urn:microsoft.com/office/officeart/2005/8/layout/default"/>
    <dgm:cxn modelId="{5F4DA8E8-6DB9-4811-8883-FA6DCB73BD0A}" type="presParOf" srcId="{1D00D215-E7D9-48CD-9312-31A6D8CA4C79}" destId="{AD61A34B-1306-4D82-839D-C73E281966BA}" srcOrd="7" destOrd="0" presId="urn:microsoft.com/office/officeart/2005/8/layout/default"/>
    <dgm:cxn modelId="{8AA3DF91-C7F2-4076-AC5B-F8637BD53C49}" type="presParOf" srcId="{1D00D215-E7D9-48CD-9312-31A6D8CA4C79}" destId="{79571910-AE72-4F13-870D-B3E6ECCDE0ED}" srcOrd="8" destOrd="0" presId="urn:microsoft.com/office/officeart/2005/8/layout/default"/>
    <dgm:cxn modelId="{CDF683B0-E391-4B52-8AFF-EAB2317A9005}" type="presParOf" srcId="{1D00D215-E7D9-48CD-9312-31A6D8CA4C79}" destId="{8A3BDD6D-D916-4A56-8957-7BF79932AB9E}" srcOrd="9" destOrd="0" presId="urn:microsoft.com/office/officeart/2005/8/layout/default"/>
    <dgm:cxn modelId="{1F74B175-E419-417A-8485-17669820440F}" type="presParOf" srcId="{1D00D215-E7D9-48CD-9312-31A6D8CA4C79}" destId="{F06D3031-1E95-4BFF-9427-95E2F04C1A90}" srcOrd="10" destOrd="0" presId="urn:microsoft.com/office/officeart/2005/8/layout/default"/>
    <dgm:cxn modelId="{0E89C5CF-8243-4AE9-9E61-BEE96BE855ED}" type="presParOf" srcId="{1D00D215-E7D9-48CD-9312-31A6D8CA4C79}" destId="{76CEF825-33E3-4E43-B9E7-53D690E66B8C}" srcOrd="11" destOrd="0" presId="urn:microsoft.com/office/officeart/2005/8/layout/default"/>
    <dgm:cxn modelId="{ABF0696D-0DBA-446A-B529-4018726E8268}" type="presParOf" srcId="{1D00D215-E7D9-48CD-9312-31A6D8CA4C79}" destId="{5A6AC5DD-03EB-4250-9EF5-6A4A4731E258}" srcOrd="12" destOrd="0" presId="urn:microsoft.com/office/officeart/2005/8/layout/default"/>
    <dgm:cxn modelId="{630DFB73-6CA0-4FD1-A2CB-7207B122A817}" type="presParOf" srcId="{1D00D215-E7D9-48CD-9312-31A6D8CA4C79}" destId="{27E75C3B-CE6E-47BD-87F0-C03D9DD3EEB9}" srcOrd="13" destOrd="0" presId="urn:microsoft.com/office/officeart/2005/8/layout/default"/>
    <dgm:cxn modelId="{F51C1D56-B436-47D1-AF4E-63F354091D73}" type="presParOf" srcId="{1D00D215-E7D9-48CD-9312-31A6D8CA4C79}" destId="{53C17667-67FD-4397-AE4E-31EF42237F7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1C5A09-4FDB-4019-923E-6225416B527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64E6C6-1741-4C58-8E16-7AC42A350C28}">
      <dgm:prSet phldrT="[Text]"/>
      <dgm:spPr>
        <a:xfrm>
          <a:off x="780360" y="401404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i="1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Tawassuth</a:t>
          </a:r>
          <a:endParaRPr lang="en-US" i="1" dirty="0">
            <a:solidFill>
              <a:srgbClr val="002060"/>
            </a:solidFill>
            <a:latin typeface="Georgia"/>
            <a:ea typeface="+mn-ea"/>
            <a:cs typeface="+mn-cs"/>
          </a:endParaRPr>
        </a:p>
      </dgm:t>
    </dgm:pt>
    <dgm:pt modelId="{FEBF06D0-3633-42E5-AB9D-CD22D7F84FB1}" type="parTrans" cxnId="{195E3593-6B7F-4F99-B9E6-C0C7B53A08D3}">
      <dgm:prSet/>
      <dgm:spPr/>
      <dgm:t>
        <a:bodyPr/>
        <a:lstStyle/>
        <a:p>
          <a:endParaRPr lang="en-US"/>
        </a:p>
      </dgm:t>
    </dgm:pt>
    <dgm:pt modelId="{EEE68FC9-9FF8-46EB-A4BF-8A6626950993}" type="sibTrans" cxnId="{195E3593-6B7F-4F99-B9E6-C0C7B53A08D3}">
      <dgm:prSet/>
      <dgm:spPr/>
      <dgm:t>
        <a:bodyPr/>
        <a:lstStyle/>
        <a:p>
          <a:endParaRPr lang="en-US"/>
        </a:p>
      </dgm:t>
    </dgm:pt>
    <dgm:pt modelId="{5C25A945-9A5A-4CED-B884-E7AEF8B64FAA}">
      <dgm:prSet phldrT="[Text]"/>
      <dgm:spPr>
        <a:xfrm>
          <a:off x="780360" y="1615147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i="1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Ta’adul</a:t>
          </a:r>
          <a:endParaRPr lang="en-US" b="1" i="1" dirty="0" smtClean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F2BC47FA-663F-4873-980E-A92D122CC987}" type="parTrans" cxnId="{5FA43D42-88FF-4E8E-9D27-8E125793FB66}">
      <dgm:prSet/>
      <dgm:spPr/>
      <dgm:t>
        <a:bodyPr/>
        <a:lstStyle/>
        <a:p>
          <a:endParaRPr lang="en-US"/>
        </a:p>
      </dgm:t>
    </dgm:pt>
    <dgm:pt modelId="{D33D1224-8AB0-4851-8AFD-D3580B10AEBE}" type="sibTrans" cxnId="{5FA43D42-88FF-4E8E-9D27-8E125793FB66}">
      <dgm:prSet/>
      <dgm:spPr/>
      <dgm:t>
        <a:bodyPr/>
        <a:lstStyle/>
        <a:p>
          <a:endParaRPr lang="en-US"/>
        </a:p>
      </dgm:t>
    </dgm:pt>
    <dgm:pt modelId="{4638A85A-9FD8-4A14-B4E0-9888E6648079}">
      <dgm:prSet phldrT="[Text]"/>
      <dgm:spPr>
        <a:xfrm>
          <a:off x="780360" y="2828890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i="1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Tasamuh</a:t>
          </a:r>
          <a:endParaRPr lang="en-US" b="1" i="1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0EA91F61-0E27-4879-BC36-C987A20C1BFB}" type="parTrans" cxnId="{3DE57B6C-F668-4C08-922F-8FA38AA17196}">
      <dgm:prSet/>
      <dgm:spPr/>
      <dgm:t>
        <a:bodyPr/>
        <a:lstStyle/>
        <a:p>
          <a:endParaRPr lang="en-US"/>
        </a:p>
      </dgm:t>
    </dgm:pt>
    <dgm:pt modelId="{C786C8AB-689D-4344-98AB-1E4D371B2CF9}" type="sibTrans" cxnId="{3DE57B6C-F668-4C08-922F-8FA38AA17196}">
      <dgm:prSet/>
      <dgm:spPr/>
      <dgm:t>
        <a:bodyPr/>
        <a:lstStyle/>
        <a:p>
          <a:endParaRPr lang="en-US"/>
        </a:p>
      </dgm:t>
    </dgm:pt>
    <dgm:pt modelId="{DE3A2ED6-7A8D-4705-87FA-13BE51FCA96B}">
      <dgm:prSet phldrT="[Text]"/>
      <dgm:spPr>
        <a:xfrm>
          <a:off x="780360" y="4042633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i="1" dirty="0" err="1" smtClean="0">
              <a:solidFill>
                <a:srgbClr val="002060"/>
              </a:solidFill>
              <a:latin typeface="Georgia"/>
              <a:ea typeface="+mn-ea"/>
              <a:cs typeface="+mn-cs"/>
            </a:rPr>
            <a:t>Tawazun</a:t>
          </a:r>
          <a:endParaRPr lang="en-US" b="1" i="1" dirty="0">
            <a:solidFill>
              <a:srgbClr val="002060"/>
            </a:solidFill>
            <a:latin typeface="Georgia"/>
            <a:ea typeface="+mn-ea"/>
            <a:cs typeface="+mn-cs"/>
          </a:endParaRPr>
        </a:p>
      </dgm:t>
    </dgm:pt>
    <dgm:pt modelId="{29B90A1A-5EA0-42DC-9436-AE1FEE3ED920}" type="parTrans" cxnId="{52572AAC-E260-46F5-9DAD-7EA809F339BC}">
      <dgm:prSet/>
      <dgm:spPr/>
      <dgm:t>
        <a:bodyPr/>
        <a:lstStyle/>
        <a:p>
          <a:endParaRPr lang="en-US"/>
        </a:p>
      </dgm:t>
    </dgm:pt>
    <dgm:pt modelId="{CD34B290-031A-4E3C-8E6D-EDBA6FAF0E27}" type="sibTrans" cxnId="{52572AAC-E260-46F5-9DAD-7EA809F339BC}">
      <dgm:prSet/>
      <dgm:spPr/>
      <dgm:t>
        <a:bodyPr/>
        <a:lstStyle/>
        <a:p>
          <a:endParaRPr lang="en-US"/>
        </a:p>
      </dgm:t>
    </dgm:pt>
    <dgm:pt modelId="{5D2D5B1E-8B5A-48CF-8074-BD7EA6A92E1F}" type="pres">
      <dgm:prSet presAssocID="{8D1C5A09-4FDB-4019-923E-6225416B52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FADA082-68CB-41A8-8D98-E53D63ACFDDD}" type="pres">
      <dgm:prSet presAssocID="{A764E6C6-1741-4C58-8E16-7AC42A350C28}" presName="composite" presStyleCnt="0"/>
      <dgm:spPr/>
    </dgm:pt>
    <dgm:pt modelId="{A0198DF4-5A44-4CC4-961D-72BA473FC535}" type="pres">
      <dgm:prSet presAssocID="{A764E6C6-1741-4C58-8E16-7AC42A350C28}" presName="rect1" presStyleLbl="trAlignAcc1" presStyleIdx="0" presStyleCnt="4" custScaleX="143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48583-A17B-42A1-8120-1B0895174676}" type="pres">
      <dgm:prSet presAssocID="{A764E6C6-1741-4C58-8E16-7AC42A350C28}" presName="rect2" presStyleLbl="fgImgPlace1" presStyleIdx="0" presStyleCnt="4" custScaleX="143706" custLinFactX="-26045" custLinFactNeighborX="-100000" custLinFactNeighborY="-1676"/>
      <dgm:spPr>
        <a:xfrm>
          <a:off x="327867" y="245173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38128AD-49AB-4EA8-856E-D9F0F789A251}" type="pres">
      <dgm:prSet presAssocID="{EEE68FC9-9FF8-46EB-A4BF-8A6626950993}" presName="sibTrans" presStyleCnt="0"/>
      <dgm:spPr/>
    </dgm:pt>
    <dgm:pt modelId="{41CF1CC5-51DE-418B-A87F-225C904DF138}" type="pres">
      <dgm:prSet presAssocID="{5C25A945-9A5A-4CED-B884-E7AEF8B64FAA}" presName="composite" presStyleCnt="0"/>
      <dgm:spPr/>
    </dgm:pt>
    <dgm:pt modelId="{239D3C08-D40E-461D-BF15-47722898C7D0}" type="pres">
      <dgm:prSet presAssocID="{5C25A945-9A5A-4CED-B884-E7AEF8B64FAA}" presName="rect1" presStyleLbl="trAlignAcc1" presStyleIdx="1" presStyleCnt="4" custScaleX="143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10DF3-0098-4B1F-A93E-BCEDF2DE4BBC}" type="pres">
      <dgm:prSet presAssocID="{5C25A945-9A5A-4CED-B884-E7AEF8B64FAA}" presName="rect2" presStyleLbl="fgImgPlace1" presStyleIdx="1" presStyleCnt="4" custScaleX="143706" custLinFactX="-26045" custLinFactNeighborX="-100000" custLinFactNeighborY="-1676"/>
      <dgm:spPr>
        <a:xfrm>
          <a:off x="327867" y="1458916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9D2D4A4-A7B0-42F8-9698-4DE7EA470E92}" type="pres">
      <dgm:prSet presAssocID="{D33D1224-8AB0-4851-8AFD-D3580B10AEBE}" presName="sibTrans" presStyleCnt="0"/>
      <dgm:spPr/>
    </dgm:pt>
    <dgm:pt modelId="{69BC9564-07CD-45F8-9009-B7B90EE5F988}" type="pres">
      <dgm:prSet presAssocID="{4638A85A-9FD8-4A14-B4E0-9888E6648079}" presName="composite" presStyleCnt="0"/>
      <dgm:spPr/>
    </dgm:pt>
    <dgm:pt modelId="{D7168FDF-5BC1-4FF5-981C-4D08D2BC75BB}" type="pres">
      <dgm:prSet presAssocID="{4638A85A-9FD8-4A14-B4E0-9888E6648079}" presName="rect1" presStyleLbl="trAlignAcc1" presStyleIdx="2" presStyleCnt="4" custScaleX="143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FD07E-0394-44ED-9EFA-8D16C0ACE7F5}" type="pres">
      <dgm:prSet presAssocID="{4638A85A-9FD8-4A14-B4E0-9888E6648079}" presName="rect2" presStyleLbl="fgImgPlace1" presStyleIdx="2" presStyleCnt="4" custScaleX="143706" custLinFactX="-26045" custLinFactNeighborX="-100000" custLinFactNeighborY="-1676"/>
      <dgm:spPr>
        <a:xfrm>
          <a:off x="327867" y="2672659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1236EB1-F34E-4796-968C-CB5344DBCE7E}" type="pres">
      <dgm:prSet presAssocID="{C786C8AB-689D-4344-98AB-1E4D371B2CF9}" presName="sibTrans" presStyleCnt="0"/>
      <dgm:spPr/>
    </dgm:pt>
    <dgm:pt modelId="{3C3AF682-72D8-49C6-A65C-2174EF759976}" type="pres">
      <dgm:prSet presAssocID="{DE3A2ED6-7A8D-4705-87FA-13BE51FCA96B}" presName="composite" presStyleCnt="0"/>
      <dgm:spPr/>
    </dgm:pt>
    <dgm:pt modelId="{53A3931C-6452-43F7-872F-B787914AC136}" type="pres">
      <dgm:prSet presAssocID="{DE3A2ED6-7A8D-4705-87FA-13BE51FCA96B}" presName="rect1" presStyleLbl="trAlignAcc1" presStyleIdx="3" presStyleCnt="4" custScaleX="143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A1CBE-BA42-4943-89CC-09FF3569ACF3}" type="pres">
      <dgm:prSet presAssocID="{DE3A2ED6-7A8D-4705-87FA-13BE51FCA96B}" presName="rect2" presStyleLbl="fgImgPlace1" presStyleIdx="3" presStyleCnt="4" custScaleX="143706" custLinFactX="-26045" custLinFactNeighborX="-100000" custLinFactNeighborY="-1676"/>
      <dgm:spPr>
        <a:xfrm>
          <a:off x="327867" y="3886402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3DE57B6C-F668-4C08-922F-8FA38AA17196}" srcId="{8D1C5A09-4FDB-4019-923E-6225416B527A}" destId="{4638A85A-9FD8-4A14-B4E0-9888E6648079}" srcOrd="2" destOrd="0" parTransId="{0EA91F61-0E27-4879-BC36-C987A20C1BFB}" sibTransId="{C786C8AB-689D-4344-98AB-1E4D371B2CF9}"/>
    <dgm:cxn modelId="{8D2EB5D7-75BB-435C-8F97-88703B883EF4}" type="presOf" srcId="{A764E6C6-1741-4C58-8E16-7AC42A350C28}" destId="{A0198DF4-5A44-4CC4-961D-72BA473FC535}" srcOrd="0" destOrd="0" presId="urn:microsoft.com/office/officeart/2008/layout/PictureStrips"/>
    <dgm:cxn modelId="{5E591474-2BD7-4AA6-B017-9D30EB7BF6A4}" type="presOf" srcId="{DE3A2ED6-7A8D-4705-87FA-13BE51FCA96B}" destId="{53A3931C-6452-43F7-872F-B787914AC136}" srcOrd="0" destOrd="0" presId="urn:microsoft.com/office/officeart/2008/layout/PictureStrips"/>
    <dgm:cxn modelId="{7E78F606-8CFE-4267-884D-E74B84356ADD}" type="presOf" srcId="{8D1C5A09-4FDB-4019-923E-6225416B527A}" destId="{5D2D5B1E-8B5A-48CF-8074-BD7EA6A92E1F}" srcOrd="0" destOrd="0" presId="urn:microsoft.com/office/officeart/2008/layout/PictureStrips"/>
    <dgm:cxn modelId="{195E3593-6B7F-4F99-B9E6-C0C7B53A08D3}" srcId="{8D1C5A09-4FDB-4019-923E-6225416B527A}" destId="{A764E6C6-1741-4C58-8E16-7AC42A350C28}" srcOrd="0" destOrd="0" parTransId="{FEBF06D0-3633-42E5-AB9D-CD22D7F84FB1}" sibTransId="{EEE68FC9-9FF8-46EB-A4BF-8A6626950993}"/>
    <dgm:cxn modelId="{52572AAC-E260-46F5-9DAD-7EA809F339BC}" srcId="{8D1C5A09-4FDB-4019-923E-6225416B527A}" destId="{DE3A2ED6-7A8D-4705-87FA-13BE51FCA96B}" srcOrd="3" destOrd="0" parTransId="{29B90A1A-5EA0-42DC-9436-AE1FEE3ED920}" sibTransId="{CD34B290-031A-4E3C-8E6D-EDBA6FAF0E27}"/>
    <dgm:cxn modelId="{740848A7-A1F7-4191-9272-12CF62310153}" type="presOf" srcId="{5C25A945-9A5A-4CED-B884-E7AEF8B64FAA}" destId="{239D3C08-D40E-461D-BF15-47722898C7D0}" srcOrd="0" destOrd="0" presId="urn:microsoft.com/office/officeart/2008/layout/PictureStrips"/>
    <dgm:cxn modelId="{FA7DE986-B860-4BBE-9FDB-5A6B886849F1}" type="presOf" srcId="{4638A85A-9FD8-4A14-B4E0-9888E6648079}" destId="{D7168FDF-5BC1-4FF5-981C-4D08D2BC75BB}" srcOrd="0" destOrd="0" presId="urn:microsoft.com/office/officeart/2008/layout/PictureStrips"/>
    <dgm:cxn modelId="{5FA43D42-88FF-4E8E-9D27-8E125793FB66}" srcId="{8D1C5A09-4FDB-4019-923E-6225416B527A}" destId="{5C25A945-9A5A-4CED-B884-E7AEF8B64FAA}" srcOrd="1" destOrd="0" parTransId="{F2BC47FA-663F-4873-980E-A92D122CC987}" sibTransId="{D33D1224-8AB0-4851-8AFD-D3580B10AEBE}"/>
    <dgm:cxn modelId="{68351985-4E31-4317-9539-0A50576CBDF2}" type="presParOf" srcId="{5D2D5B1E-8B5A-48CF-8074-BD7EA6A92E1F}" destId="{5FADA082-68CB-41A8-8D98-E53D63ACFDDD}" srcOrd="0" destOrd="0" presId="urn:microsoft.com/office/officeart/2008/layout/PictureStrips"/>
    <dgm:cxn modelId="{B01FFE6F-E289-4936-93B7-0F251B658D45}" type="presParOf" srcId="{5FADA082-68CB-41A8-8D98-E53D63ACFDDD}" destId="{A0198DF4-5A44-4CC4-961D-72BA473FC535}" srcOrd="0" destOrd="0" presId="urn:microsoft.com/office/officeart/2008/layout/PictureStrips"/>
    <dgm:cxn modelId="{5AE24958-1FDB-4FF2-A966-D67E264ACB00}" type="presParOf" srcId="{5FADA082-68CB-41A8-8D98-E53D63ACFDDD}" destId="{5DA48583-A17B-42A1-8120-1B0895174676}" srcOrd="1" destOrd="0" presId="urn:microsoft.com/office/officeart/2008/layout/PictureStrips"/>
    <dgm:cxn modelId="{E90F28F1-DCE5-4571-8E33-0DFDBE5C5A84}" type="presParOf" srcId="{5D2D5B1E-8B5A-48CF-8074-BD7EA6A92E1F}" destId="{038128AD-49AB-4EA8-856E-D9F0F789A251}" srcOrd="1" destOrd="0" presId="urn:microsoft.com/office/officeart/2008/layout/PictureStrips"/>
    <dgm:cxn modelId="{C950A719-1C3D-4F56-8A10-E0A34344C4BA}" type="presParOf" srcId="{5D2D5B1E-8B5A-48CF-8074-BD7EA6A92E1F}" destId="{41CF1CC5-51DE-418B-A87F-225C904DF138}" srcOrd="2" destOrd="0" presId="urn:microsoft.com/office/officeart/2008/layout/PictureStrips"/>
    <dgm:cxn modelId="{8B1649FB-1203-4467-8C05-AE49154CB3F8}" type="presParOf" srcId="{41CF1CC5-51DE-418B-A87F-225C904DF138}" destId="{239D3C08-D40E-461D-BF15-47722898C7D0}" srcOrd="0" destOrd="0" presId="urn:microsoft.com/office/officeart/2008/layout/PictureStrips"/>
    <dgm:cxn modelId="{EA9E46E4-F169-48A9-A7B5-4783128002CB}" type="presParOf" srcId="{41CF1CC5-51DE-418B-A87F-225C904DF138}" destId="{67C10DF3-0098-4B1F-A93E-BCEDF2DE4BBC}" srcOrd="1" destOrd="0" presId="urn:microsoft.com/office/officeart/2008/layout/PictureStrips"/>
    <dgm:cxn modelId="{31B9937B-9464-45E0-BA2A-989267BCD923}" type="presParOf" srcId="{5D2D5B1E-8B5A-48CF-8074-BD7EA6A92E1F}" destId="{F9D2D4A4-A7B0-42F8-9698-4DE7EA470E92}" srcOrd="3" destOrd="0" presId="urn:microsoft.com/office/officeart/2008/layout/PictureStrips"/>
    <dgm:cxn modelId="{E6D60DA6-EA40-4374-9E11-145F62B0AEB8}" type="presParOf" srcId="{5D2D5B1E-8B5A-48CF-8074-BD7EA6A92E1F}" destId="{69BC9564-07CD-45F8-9009-B7B90EE5F988}" srcOrd="4" destOrd="0" presId="urn:microsoft.com/office/officeart/2008/layout/PictureStrips"/>
    <dgm:cxn modelId="{A2DD8851-DD61-4524-8E90-B02C95E48177}" type="presParOf" srcId="{69BC9564-07CD-45F8-9009-B7B90EE5F988}" destId="{D7168FDF-5BC1-4FF5-981C-4D08D2BC75BB}" srcOrd="0" destOrd="0" presId="urn:microsoft.com/office/officeart/2008/layout/PictureStrips"/>
    <dgm:cxn modelId="{F6891212-1AA4-4C6F-AC5F-75A707672D2D}" type="presParOf" srcId="{69BC9564-07CD-45F8-9009-B7B90EE5F988}" destId="{20AFD07E-0394-44ED-9EFA-8D16C0ACE7F5}" srcOrd="1" destOrd="0" presId="urn:microsoft.com/office/officeart/2008/layout/PictureStrips"/>
    <dgm:cxn modelId="{A8B66C45-8422-45B4-8026-50CC22411D1A}" type="presParOf" srcId="{5D2D5B1E-8B5A-48CF-8074-BD7EA6A92E1F}" destId="{51236EB1-F34E-4796-968C-CB5344DBCE7E}" srcOrd="5" destOrd="0" presId="urn:microsoft.com/office/officeart/2008/layout/PictureStrips"/>
    <dgm:cxn modelId="{9CA8760A-8A8C-4AA6-80A4-77DAE74DE7E7}" type="presParOf" srcId="{5D2D5B1E-8B5A-48CF-8074-BD7EA6A92E1F}" destId="{3C3AF682-72D8-49C6-A65C-2174EF759976}" srcOrd="6" destOrd="0" presId="urn:microsoft.com/office/officeart/2008/layout/PictureStrips"/>
    <dgm:cxn modelId="{7F3C16D3-8B46-4414-8A43-3F8D4D35A377}" type="presParOf" srcId="{3C3AF682-72D8-49C6-A65C-2174EF759976}" destId="{53A3931C-6452-43F7-872F-B787914AC136}" srcOrd="0" destOrd="0" presId="urn:microsoft.com/office/officeart/2008/layout/PictureStrips"/>
    <dgm:cxn modelId="{BA68371B-642A-4756-BABB-41542443A7E7}" type="presParOf" srcId="{3C3AF682-72D8-49C6-A65C-2174EF759976}" destId="{CC2A1CBE-BA42-4943-89CC-09FF3569ACF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1C5A09-4FDB-4019-923E-6225416B527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64E6C6-1741-4C58-8E16-7AC42A350C28}">
      <dgm:prSet phldrT="[Text]" custT="1"/>
      <dgm:spPr>
        <a:xfrm>
          <a:off x="780360" y="401404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600" b="1" i="1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Ukhuwah</a:t>
          </a:r>
          <a:r>
            <a:rPr lang="en-US" sz="3600" b="1" i="1" dirty="0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3600" b="1" i="1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Islamiyah</a:t>
          </a:r>
          <a:r>
            <a:rPr lang="en-US" sz="3600" b="1" i="1" dirty="0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</a:p>
      </dgm:t>
    </dgm:pt>
    <dgm:pt modelId="{FEBF06D0-3633-42E5-AB9D-CD22D7F84FB1}" type="parTrans" cxnId="{195E3593-6B7F-4F99-B9E6-C0C7B53A08D3}">
      <dgm:prSet/>
      <dgm:spPr/>
      <dgm:t>
        <a:bodyPr/>
        <a:lstStyle/>
        <a:p>
          <a:endParaRPr lang="en-US"/>
        </a:p>
      </dgm:t>
    </dgm:pt>
    <dgm:pt modelId="{EEE68FC9-9FF8-46EB-A4BF-8A6626950993}" type="sibTrans" cxnId="{195E3593-6B7F-4F99-B9E6-C0C7B53A08D3}">
      <dgm:prSet/>
      <dgm:spPr/>
      <dgm:t>
        <a:bodyPr/>
        <a:lstStyle/>
        <a:p>
          <a:endParaRPr lang="en-US"/>
        </a:p>
      </dgm:t>
    </dgm:pt>
    <dgm:pt modelId="{5C25A945-9A5A-4CED-B884-E7AEF8B64FAA}">
      <dgm:prSet phldrT="[Text]" custT="1"/>
      <dgm:spPr>
        <a:xfrm>
          <a:off x="780360" y="1615147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600" b="1" i="1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Ukhuwah</a:t>
          </a:r>
          <a:r>
            <a:rPr lang="en-US" sz="3600" b="1" i="1" dirty="0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3600" b="1" i="1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Insaniyah</a:t>
          </a:r>
          <a:endParaRPr lang="en-US" sz="3600" b="1" i="1" dirty="0" smtClean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F2BC47FA-663F-4873-980E-A92D122CC987}" type="parTrans" cxnId="{5FA43D42-88FF-4E8E-9D27-8E125793FB66}">
      <dgm:prSet/>
      <dgm:spPr/>
      <dgm:t>
        <a:bodyPr/>
        <a:lstStyle/>
        <a:p>
          <a:endParaRPr lang="en-US"/>
        </a:p>
      </dgm:t>
    </dgm:pt>
    <dgm:pt modelId="{D33D1224-8AB0-4851-8AFD-D3580B10AEBE}" type="sibTrans" cxnId="{5FA43D42-88FF-4E8E-9D27-8E125793FB66}">
      <dgm:prSet/>
      <dgm:spPr/>
      <dgm:t>
        <a:bodyPr/>
        <a:lstStyle/>
        <a:p>
          <a:endParaRPr lang="en-US"/>
        </a:p>
      </dgm:t>
    </dgm:pt>
    <dgm:pt modelId="{4638A85A-9FD8-4A14-B4E0-9888E6648079}">
      <dgm:prSet phldrT="[Text]" custT="1"/>
      <dgm:spPr>
        <a:xfrm>
          <a:off x="780360" y="2828890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i="1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Ukhuwah</a:t>
          </a:r>
          <a:r>
            <a:rPr lang="en-US" sz="3200" b="1" i="1" dirty="0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3200" b="1" i="1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Wathaniyah</a:t>
          </a:r>
          <a:endParaRPr lang="en-US" sz="3200" b="1" i="1" dirty="0" smtClean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0EA91F61-0E27-4879-BC36-C987A20C1BFB}" type="parTrans" cxnId="{3DE57B6C-F668-4C08-922F-8FA38AA17196}">
      <dgm:prSet/>
      <dgm:spPr/>
      <dgm:t>
        <a:bodyPr/>
        <a:lstStyle/>
        <a:p>
          <a:endParaRPr lang="en-US"/>
        </a:p>
      </dgm:t>
    </dgm:pt>
    <dgm:pt modelId="{C786C8AB-689D-4344-98AB-1E4D371B2CF9}" type="sibTrans" cxnId="{3DE57B6C-F668-4C08-922F-8FA38AA17196}">
      <dgm:prSet/>
      <dgm:spPr/>
      <dgm:t>
        <a:bodyPr/>
        <a:lstStyle/>
        <a:p>
          <a:endParaRPr lang="en-US"/>
        </a:p>
      </dgm:t>
    </dgm:pt>
    <dgm:pt modelId="{DE3A2ED6-7A8D-4705-87FA-13BE51FCA96B}">
      <dgm:prSet phldrT="[Text]" custT="1"/>
      <dgm:spPr>
        <a:xfrm>
          <a:off x="780360" y="4042633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600" b="1" i="1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Ukhuwah</a:t>
          </a:r>
          <a:r>
            <a:rPr lang="en-US" sz="3600" b="1" i="1" dirty="0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 ‘</a:t>
          </a:r>
          <a:r>
            <a:rPr lang="en-US" sz="3600" b="1" i="1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Alamiyah</a:t>
          </a:r>
          <a:endParaRPr lang="en-US" sz="3600" b="1" i="1" dirty="0" smtClean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9B90A1A-5EA0-42DC-9436-AE1FEE3ED920}" type="parTrans" cxnId="{52572AAC-E260-46F5-9DAD-7EA809F339BC}">
      <dgm:prSet/>
      <dgm:spPr/>
      <dgm:t>
        <a:bodyPr/>
        <a:lstStyle/>
        <a:p>
          <a:endParaRPr lang="en-US"/>
        </a:p>
      </dgm:t>
    </dgm:pt>
    <dgm:pt modelId="{CD34B290-031A-4E3C-8E6D-EDBA6FAF0E27}" type="sibTrans" cxnId="{52572AAC-E260-46F5-9DAD-7EA809F339BC}">
      <dgm:prSet/>
      <dgm:spPr/>
      <dgm:t>
        <a:bodyPr/>
        <a:lstStyle/>
        <a:p>
          <a:endParaRPr lang="en-US"/>
        </a:p>
      </dgm:t>
    </dgm:pt>
    <dgm:pt modelId="{5D2D5B1E-8B5A-48CF-8074-BD7EA6A92E1F}" type="pres">
      <dgm:prSet presAssocID="{8D1C5A09-4FDB-4019-923E-6225416B52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FADA082-68CB-41A8-8D98-E53D63ACFDDD}" type="pres">
      <dgm:prSet presAssocID="{A764E6C6-1741-4C58-8E16-7AC42A350C28}" presName="composite" presStyleCnt="0"/>
      <dgm:spPr/>
    </dgm:pt>
    <dgm:pt modelId="{A0198DF4-5A44-4CC4-961D-72BA473FC535}" type="pres">
      <dgm:prSet presAssocID="{A764E6C6-1741-4C58-8E16-7AC42A350C28}" presName="rect1" presStyleLbl="trAlignAcc1" presStyleIdx="0" presStyleCnt="4" custScaleX="1437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DA48583-A17B-42A1-8120-1B0895174676}" type="pres">
      <dgm:prSet presAssocID="{A764E6C6-1741-4C58-8E16-7AC42A350C28}" presName="rect2" presStyleLbl="fgImgPlace1" presStyleIdx="0" presStyleCnt="4" custScaleX="143706" custLinFactX="-26045" custLinFactNeighborX="-100000" custLinFactNeighborY="-1676"/>
      <dgm:spPr>
        <a:xfrm>
          <a:off x="327867" y="245173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38128AD-49AB-4EA8-856E-D9F0F789A251}" type="pres">
      <dgm:prSet presAssocID="{EEE68FC9-9FF8-46EB-A4BF-8A6626950993}" presName="sibTrans" presStyleCnt="0"/>
      <dgm:spPr/>
    </dgm:pt>
    <dgm:pt modelId="{41CF1CC5-51DE-418B-A87F-225C904DF138}" type="pres">
      <dgm:prSet presAssocID="{5C25A945-9A5A-4CED-B884-E7AEF8B64FAA}" presName="composite" presStyleCnt="0"/>
      <dgm:spPr/>
    </dgm:pt>
    <dgm:pt modelId="{239D3C08-D40E-461D-BF15-47722898C7D0}" type="pres">
      <dgm:prSet presAssocID="{5C25A945-9A5A-4CED-B884-E7AEF8B64FAA}" presName="rect1" presStyleLbl="trAlignAcc1" presStyleIdx="1" presStyleCnt="4" custScaleX="1437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7C10DF3-0098-4B1F-A93E-BCEDF2DE4BBC}" type="pres">
      <dgm:prSet presAssocID="{5C25A945-9A5A-4CED-B884-E7AEF8B64FAA}" presName="rect2" presStyleLbl="fgImgPlace1" presStyleIdx="1" presStyleCnt="4" custScaleX="143706" custLinFactX="-26045" custLinFactNeighborX="-100000" custLinFactNeighborY="-1676"/>
      <dgm:spPr>
        <a:xfrm>
          <a:off x="327867" y="1458916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9D2D4A4-A7B0-42F8-9698-4DE7EA470E92}" type="pres">
      <dgm:prSet presAssocID="{D33D1224-8AB0-4851-8AFD-D3580B10AEBE}" presName="sibTrans" presStyleCnt="0"/>
      <dgm:spPr/>
    </dgm:pt>
    <dgm:pt modelId="{69BC9564-07CD-45F8-9009-B7B90EE5F988}" type="pres">
      <dgm:prSet presAssocID="{4638A85A-9FD8-4A14-B4E0-9888E6648079}" presName="composite" presStyleCnt="0"/>
      <dgm:spPr/>
    </dgm:pt>
    <dgm:pt modelId="{D7168FDF-5BC1-4FF5-981C-4D08D2BC75BB}" type="pres">
      <dgm:prSet presAssocID="{4638A85A-9FD8-4A14-B4E0-9888E6648079}" presName="rect1" presStyleLbl="trAlignAcc1" presStyleIdx="2" presStyleCnt="4" custScaleX="1437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0AFD07E-0394-44ED-9EFA-8D16C0ACE7F5}" type="pres">
      <dgm:prSet presAssocID="{4638A85A-9FD8-4A14-B4E0-9888E6648079}" presName="rect2" presStyleLbl="fgImgPlace1" presStyleIdx="2" presStyleCnt="4" custScaleX="143706" custLinFactX="-26045" custLinFactNeighborX="-100000" custLinFactNeighborY="-1676"/>
      <dgm:spPr>
        <a:xfrm>
          <a:off x="327867" y="2672659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51236EB1-F34E-4796-968C-CB5344DBCE7E}" type="pres">
      <dgm:prSet presAssocID="{C786C8AB-689D-4344-98AB-1E4D371B2CF9}" presName="sibTrans" presStyleCnt="0"/>
      <dgm:spPr/>
    </dgm:pt>
    <dgm:pt modelId="{3C3AF682-72D8-49C6-A65C-2174EF759976}" type="pres">
      <dgm:prSet presAssocID="{DE3A2ED6-7A8D-4705-87FA-13BE51FCA96B}" presName="composite" presStyleCnt="0"/>
      <dgm:spPr/>
    </dgm:pt>
    <dgm:pt modelId="{53A3931C-6452-43F7-872F-B787914AC136}" type="pres">
      <dgm:prSet presAssocID="{DE3A2ED6-7A8D-4705-87FA-13BE51FCA96B}" presName="rect1" presStyleLbl="trAlignAcc1" presStyleIdx="3" presStyleCnt="4" custScaleX="1437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2A1CBE-BA42-4943-89CC-09FF3569ACF3}" type="pres">
      <dgm:prSet presAssocID="{DE3A2ED6-7A8D-4705-87FA-13BE51FCA96B}" presName="rect2" presStyleLbl="fgImgPlace1" presStyleIdx="3" presStyleCnt="4" custScaleX="143706" custLinFactX="-26045" custLinFactNeighborX="-100000" custLinFactNeighborY="-1676"/>
      <dgm:spPr>
        <a:xfrm>
          <a:off x="327867" y="3886402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1C985705-4BC8-4BFC-9F54-EAF91C0BD931}" type="presOf" srcId="{5C25A945-9A5A-4CED-B884-E7AEF8B64FAA}" destId="{239D3C08-D40E-461D-BF15-47722898C7D0}" srcOrd="0" destOrd="0" presId="urn:microsoft.com/office/officeart/2008/layout/PictureStrips"/>
    <dgm:cxn modelId="{195E3593-6B7F-4F99-B9E6-C0C7B53A08D3}" srcId="{8D1C5A09-4FDB-4019-923E-6225416B527A}" destId="{A764E6C6-1741-4C58-8E16-7AC42A350C28}" srcOrd="0" destOrd="0" parTransId="{FEBF06D0-3633-42E5-AB9D-CD22D7F84FB1}" sibTransId="{EEE68FC9-9FF8-46EB-A4BF-8A6626950993}"/>
    <dgm:cxn modelId="{10B286FF-DD3A-4A44-B34C-C4839F8FCA94}" type="presOf" srcId="{4638A85A-9FD8-4A14-B4E0-9888E6648079}" destId="{D7168FDF-5BC1-4FF5-981C-4D08D2BC75BB}" srcOrd="0" destOrd="0" presId="urn:microsoft.com/office/officeart/2008/layout/PictureStrips"/>
    <dgm:cxn modelId="{5FA43D42-88FF-4E8E-9D27-8E125793FB66}" srcId="{8D1C5A09-4FDB-4019-923E-6225416B527A}" destId="{5C25A945-9A5A-4CED-B884-E7AEF8B64FAA}" srcOrd="1" destOrd="0" parTransId="{F2BC47FA-663F-4873-980E-A92D122CC987}" sibTransId="{D33D1224-8AB0-4851-8AFD-D3580B10AEBE}"/>
    <dgm:cxn modelId="{66DB3871-73ED-499E-8EC9-5E47C9742509}" type="presOf" srcId="{8D1C5A09-4FDB-4019-923E-6225416B527A}" destId="{5D2D5B1E-8B5A-48CF-8074-BD7EA6A92E1F}" srcOrd="0" destOrd="0" presId="urn:microsoft.com/office/officeart/2008/layout/PictureStrips"/>
    <dgm:cxn modelId="{3DE57B6C-F668-4C08-922F-8FA38AA17196}" srcId="{8D1C5A09-4FDB-4019-923E-6225416B527A}" destId="{4638A85A-9FD8-4A14-B4E0-9888E6648079}" srcOrd="2" destOrd="0" parTransId="{0EA91F61-0E27-4879-BC36-C987A20C1BFB}" sibTransId="{C786C8AB-689D-4344-98AB-1E4D371B2CF9}"/>
    <dgm:cxn modelId="{5DAD8EF0-2701-4AE6-BFFC-2F2A6DC577B4}" type="presOf" srcId="{A764E6C6-1741-4C58-8E16-7AC42A350C28}" destId="{A0198DF4-5A44-4CC4-961D-72BA473FC535}" srcOrd="0" destOrd="0" presId="urn:microsoft.com/office/officeart/2008/layout/PictureStrips"/>
    <dgm:cxn modelId="{7E1CE892-D8A9-4BCF-87BC-4A98E7DAC8E8}" type="presOf" srcId="{DE3A2ED6-7A8D-4705-87FA-13BE51FCA96B}" destId="{53A3931C-6452-43F7-872F-B787914AC136}" srcOrd="0" destOrd="0" presId="urn:microsoft.com/office/officeart/2008/layout/PictureStrips"/>
    <dgm:cxn modelId="{52572AAC-E260-46F5-9DAD-7EA809F339BC}" srcId="{8D1C5A09-4FDB-4019-923E-6225416B527A}" destId="{DE3A2ED6-7A8D-4705-87FA-13BE51FCA96B}" srcOrd="3" destOrd="0" parTransId="{29B90A1A-5EA0-42DC-9436-AE1FEE3ED920}" sibTransId="{CD34B290-031A-4E3C-8E6D-EDBA6FAF0E27}"/>
    <dgm:cxn modelId="{FAA3CBC7-ABB4-494D-8D9D-20E4464A70A4}" type="presParOf" srcId="{5D2D5B1E-8B5A-48CF-8074-BD7EA6A92E1F}" destId="{5FADA082-68CB-41A8-8D98-E53D63ACFDDD}" srcOrd="0" destOrd="0" presId="urn:microsoft.com/office/officeart/2008/layout/PictureStrips"/>
    <dgm:cxn modelId="{4A44595F-2600-4459-898E-43683E11BA34}" type="presParOf" srcId="{5FADA082-68CB-41A8-8D98-E53D63ACFDDD}" destId="{A0198DF4-5A44-4CC4-961D-72BA473FC535}" srcOrd="0" destOrd="0" presId="urn:microsoft.com/office/officeart/2008/layout/PictureStrips"/>
    <dgm:cxn modelId="{2EC89E70-9DC3-45A2-90A8-6402D9000367}" type="presParOf" srcId="{5FADA082-68CB-41A8-8D98-E53D63ACFDDD}" destId="{5DA48583-A17B-42A1-8120-1B0895174676}" srcOrd="1" destOrd="0" presId="urn:microsoft.com/office/officeart/2008/layout/PictureStrips"/>
    <dgm:cxn modelId="{CC3DB550-3FA7-45E3-A5F1-08AA011E8431}" type="presParOf" srcId="{5D2D5B1E-8B5A-48CF-8074-BD7EA6A92E1F}" destId="{038128AD-49AB-4EA8-856E-D9F0F789A251}" srcOrd="1" destOrd="0" presId="urn:microsoft.com/office/officeart/2008/layout/PictureStrips"/>
    <dgm:cxn modelId="{9682AA04-0551-40CB-B35B-4599A7EE9B23}" type="presParOf" srcId="{5D2D5B1E-8B5A-48CF-8074-BD7EA6A92E1F}" destId="{41CF1CC5-51DE-418B-A87F-225C904DF138}" srcOrd="2" destOrd="0" presId="urn:microsoft.com/office/officeart/2008/layout/PictureStrips"/>
    <dgm:cxn modelId="{8DB93C99-778A-4E30-9DB3-DB74754580CC}" type="presParOf" srcId="{41CF1CC5-51DE-418B-A87F-225C904DF138}" destId="{239D3C08-D40E-461D-BF15-47722898C7D0}" srcOrd="0" destOrd="0" presId="urn:microsoft.com/office/officeart/2008/layout/PictureStrips"/>
    <dgm:cxn modelId="{9DBCB89D-A430-4EE5-BC45-3032450B4F66}" type="presParOf" srcId="{41CF1CC5-51DE-418B-A87F-225C904DF138}" destId="{67C10DF3-0098-4B1F-A93E-BCEDF2DE4BBC}" srcOrd="1" destOrd="0" presId="urn:microsoft.com/office/officeart/2008/layout/PictureStrips"/>
    <dgm:cxn modelId="{625461C4-2959-411C-A090-B5E77A72A8D5}" type="presParOf" srcId="{5D2D5B1E-8B5A-48CF-8074-BD7EA6A92E1F}" destId="{F9D2D4A4-A7B0-42F8-9698-4DE7EA470E92}" srcOrd="3" destOrd="0" presId="urn:microsoft.com/office/officeart/2008/layout/PictureStrips"/>
    <dgm:cxn modelId="{2DB2F867-354F-46B6-BD6E-F37378AB534F}" type="presParOf" srcId="{5D2D5B1E-8B5A-48CF-8074-BD7EA6A92E1F}" destId="{69BC9564-07CD-45F8-9009-B7B90EE5F988}" srcOrd="4" destOrd="0" presId="urn:microsoft.com/office/officeart/2008/layout/PictureStrips"/>
    <dgm:cxn modelId="{6B04005E-F8DC-4814-992A-80CFE36965C7}" type="presParOf" srcId="{69BC9564-07CD-45F8-9009-B7B90EE5F988}" destId="{D7168FDF-5BC1-4FF5-981C-4D08D2BC75BB}" srcOrd="0" destOrd="0" presId="urn:microsoft.com/office/officeart/2008/layout/PictureStrips"/>
    <dgm:cxn modelId="{90A0F499-1A61-4D77-944C-2A0F000FE49A}" type="presParOf" srcId="{69BC9564-07CD-45F8-9009-B7B90EE5F988}" destId="{20AFD07E-0394-44ED-9EFA-8D16C0ACE7F5}" srcOrd="1" destOrd="0" presId="urn:microsoft.com/office/officeart/2008/layout/PictureStrips"/>
    <dgm:cxn modelId="{5F4A8AF9-D199-4378-A78A-CA6B0034BFD8}" type="presParOf" srcId="{5D2D5B1E-8B5A-48CF-8074-BD7EA6A92E1F}" destId="{51236EB1-F34E-4796-968C-CB5344DBCE7E}" srcOrd="5" destOrd="0" presId="urn:microsoft.com/office/officeart/2008/layout/PictureStrips"/>
    <dgm:cxn modelId="{D103246C-5317-4DFC-8A96-8EE0436C8F2B}" type="presParOf" srcId="{5D2D5B1E-8B5A-48CF-8074-BD7EA6A92E1F}" destId="{3C3AF682-72D8-49C6-A65C-2174EF759976}" srcOrd="6" destOrd="0" presId="urn:microsoft.com/office/officeart/2008/layout/PictureStrips"/>
    <dgm:cxn modelId="{9B2B6C06-FF09-4A1F-8E45-0CDDCBCEF7AF}" type="presParOf" srcId="{3C3AF682-72D8-49C6-A65C-2174EF759976}" destId="{53A3931C-6452-43F7-872F-B787914AC136}" srcOrd="0" destOrd="0" presId="urn:microsoft.com/office/officeart/2008/layout/PictureStrips"/>
    <dgm:cxn modelId="{74EA4297-AAF7-4C51-A838-50F13E7A1051}" type="presParOf" srcId="{3C3AF682-72D8-49C6-A65C-2174EF759976}" destId="{CC2A1CBE-BA42-4943-89CC-09FF3569ACF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9DA9F9-6E4B-455A-A2F0-DB98C2731DB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AE6D67FB-CDDE-4F16-AD9A-55E774293DFB}">
      <dgm:prSet phldrT="[Text]"/>
      <dgm:spPr>
        <a:xfrm>
          <a:off x="919770" y="1406712"/>
          <a:ext cx="8767444" cy="703356"/>
        </a:xfrm>
        <a:solidFill>
          <a:srgbClr val="F23610">
            <a:hueOff val="6741097"/>
            <a:satOff val="-12821"/>
            <a:lumOff val="-6143"/>
            <a:alphaOff val="0"/>
          </a:srgbClr>
        </a:solid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M. R</a:t>
          </a:r>
          <a:r>
            <a:rPr lang="id-ID" dirty="0" smtClean="0">
              <a:solidFill>
                <a:sysClr val="window" lastClr="FFFFF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omahurmuziy</a:t>
          </a:r>
          <a:endParaRPr lang="en-US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19D9DC35-348D-486E-8BDC-CD15A256EAEF}" type="parTrans" cxnId="{7588F8A1-CDE4-435A-AB16-6720D78592C1}">
      <dgm:prSet/>
      <dgm:spPr/>
      <dgm:t>
        <a:bodyPr/>
        <a:lstStyle/>
        <a:p>
          <a:endParaRPr lang="en-US"/>
        </a:p>
      </dgm:t>
    </dgm:pt>
    <dgm:pt modelId="{85E43729-1C03-4ED0-BFE6-ECCC89A4C7F2}" type="sibTrans" cxnId="{7588F8A1-CDE4-435A-AB16-6720D78592C1}">
      <dgm:prSet/>
      <dgm:spPr/>
      <dgm:t>
        <a:bodyPr/>
        <a:lstStyle/>
        <a:p>
          <a:endParaRPr lang="en-US"/>
        </a:p>
      </dgm:t>
    </dgm:pt>
    <dgm:pt modelId="{3323765B-87A8-4B87-B473-C8391BF3F104}">
      <dgm:prSet phldrT="[Text]"/>
      <dgm:spPr>
        <a:xfrm>
          <a:off x="919770" y="2461930"/>
          <a:ext cx="8767444" cy="703356"/>
        </a:xfrm>
        <a:solidFill>
          <a:srgbClr val="F23610">
            <a:hueOff val="13482195"/>
            <a:satOff val="-25642"/>
            <a:lumOff val="-12287"/>
            <a:alphaOff val="0"/>
          </a:srgbClr>
        </a:solid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  <dgm:t>
        <a:bodyPr/>
        <a:lstStyle/>
        <a:p>
          <a:r>
            <a:rPr lang="id-ID" dirty="0" smtClean="0">
              <a:solidFill>
                <a:sysClr val="window" lastClr="FFFFF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@</a:t>
          </a:r>
          <a:r>
            <a:rPr lang="en-US" dirty="0" smtClean="0">
              <a:solidFill>
                <a:sysClr val="window" lastClr="FFFFF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MR</a:t>
          </a:r>
          <a:r>
            <a:rPr lang="id-ID" dirty="0" smtClean="0">
              <a:solidFill>
                <a:sysClr val="window" lastClr="FFFFF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omahurmuziy</a:t>
          </a:r>
          <a:endParaRPr lang="en-US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E2CF62B5-77FF-4631-9124-C3F8A2FBD1AE}" type="parTrans" cxnId="{31441710-FEBE-4876-BFC4-80BFA79C1DB8}">
      <dgm:prSet/>
      <dgm:spPr/>
      <dgm:t>
        <a:bodyPr/>
        <a:lstStyle/>
        <a:p>
          <a:endParaRPr lang="en-US"/>
        </a:p>
      </dgm:t>
    </dgm:pt>
    <dgm:pt modelId="{0747A201-8A50-41D1-AD93-0A3F2CE9E545}" type="sibTrans" cxnId="{31441710-FEBE-4876-BFC4-80BFA79C1DB8}">
      <dgm:prSet/>
      <dgm:spPr/>
      <dgm:t>
        <a:bodyPr/>
        <a:lstStyle/>
        <a:p>
          <a:endParaRPr lang="en-US"/>
        </a:p>
      </dgm:t>
    </dgm:pt>
    <dgm:pt modelId="{EB9EE51F-70D2-48B2-B611-0643FFF267B5}">
      <dgm:prSet phldrT="[Text]"/>
      <dgm:spPr>
        <a:xfrm>
          <a:off x="516519" y="3517148"/>
          <a:ext cx="9170695" cy="703356"/>
        </a:xfrm>
        <a:solidFill>
          <a:srgbClr val="F23610">
            <a:hueOff val="20223292"/>
            <a:satOff val="-38463"/>
            <a:lumOff val="-18430"/>
            <a:alphaOff val="0"/>
          </a:srgbClr>
        </a:solid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  <dgm:t>
        <a:bodyPr/>
        <a:lstStyle/>
        <a:p>
          <a:r>
            <a:rPr lang="id-ID" dirty="0" smtClean="0">
              <a:solidFill>
                <a:sysClr val="window" lastClr="FFFFF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@Romahurmuziy</a:t>
          </a:r>
          <a:endParaRPr lang="en-US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D8C10ECE-8297-495B-B243-FCCA0E95E1D1}" type="parTrans" cxnId="{F2F635FB-55A2-4A9A-9D6E-AE192BF357C8}">
      <dgm:prSet/>
      <dgm:spPr/>
      <dgm:t>
        <a:bodyPr/>
        <a:lstStyle/>
        <a:p>
          <a:endParaRPr lang="en-US"/>
        </a:p>
      </dgm:t>
    </dgm:pt>
    <dgm:pt modelId="{659E2450-2EF8-4030-B988-BAC1B4F67DDA}" type="sibTrans" cxnId="{F2F635FB-55A2-4A9A-9D6E-AE192BF357C8}">
      <dgm:prSet/>
      <dgm:spPr/>
      <dgm:t>
        <a:bodyPr/>
        <a:lstStyle/>
        <a:p>
          <a:endParaRPr lang="en-US"/>
        </a:p>
      </dgm:t>
    </dgm:pt>
    <dgm:pt modelId="{0B002AA8-643A-4E20-B1A7-41F9B7E73919}">
      <dgm:prSet phldrT="[Text]"/>
      <dgm:spPr>
        <a:xfrm>
          <a:off x="516519" y="351495"/>
          <a:ext cx="9170695" cy="703356"/>
        </a:xfrm>
        <a:solidFill>
          <a:srgbClr val="F23610">
            <a:hueOff val="0"/>
            <a:satOff val="0"/>
            <a:lumOff val="0"/>
            <a:alphaOff val="0"/>
          </a:srgbClr>
        </a:solid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www.romahurmuziy.com</a:t>
          </a:r>
          <a:endParaRPr lang="en-US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D90E9C85-936C-4BD4-975B-92F3CCEF67A1}" type="parTrans" cxnId="{2E2EB66C-4C73-4744-B152-2BD73E7220FB}">
      <dgm:prSet/>
      <dgm:spPr/>
      <dgm:t>
        <a:bodyPr/>
        <a:lstStyle/>
        <a:p>
          <a:endParaRPr lang="en-US"/>
        </a:p>
      </dgm:t>
    </dgm:pt>
    <dgm:pt modelId="{ABD76151-5CE2-47B2-91EC-467DBCF496B4}" type="sibTrans" cxnId="{2E2EB66C-4C73-4744-B152-2BD73E7220FB}">
      <dgm:prSet/>
      <dgm:spPr>
        <a:xfrm>
          <a:off x="-5169077" y="-791784"/>
          <a:ext cx="6155568" cy="6155568"/>
        </a:xfrm>
        <a:noFill/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  <dgm:t>
        <a:bodyPr/>
        <a:lstStyle/>
        <a:p>
          <a:endParaRPr lang="en-US"/>
        </a:p>
      </dgm:t>
    </dgm:pt>
    <dgm:pt modelId="{8F3FF122-7946-40C4-A168-B319E483A579}" type="pres">
      <dgm:prSet presAssocID="{039DA9F9-6E4B-455A-A2F0-DB98C2731D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5D1B21-FB7C-4B7F-BE55-35C69E463172}" type="pres">
      <dgm:prSet presAssocID="{039DA9F9-6E4B-455A-A2F0-DB98C2731DB1}" presName="Name1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</dgm:pt>
    <dgm:pt modelId="{A7EB2B93-FD4D-4696-B309-08DEF621BFD1}" type="pres">
      <dgm:prSet presAssocID="{039DA9F9-6E4B-455A-A2F0-DB98C2731DB1}" presName="cycl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</dgm:pt>
    <dgm:pt modelId="{992E08EC-8E24-4E30-A651-5CF417759A9E}" type="pres">
      <dgm:prSet presAssocID="{039DA9F9-6E4B-455A-A2F0-DB98C2731DB1}" presName="srcNode" presStyleLbl="node1" presStyleIdx="0" presStyleCnt="4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</dgm:pt>
    <dgm:pt modelId="{4D31A211-781D-4101-A4AA-DE70485D21A9}" type="pres">
      <dgm:prSet presAssocID="{039DA9F9-6E4B-455A-A2F0-DB98C2731DB1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51"/>
          </a:avLst>
        </a:prstGeom>
      </dgm:spPr>
      <dgm:t>
        <a:bodyPr/>
        <a:lstStyle/>
        <a:p>
          <a:endParaRPr lang="en-US"/>
        </a:p>
      </dgm:t>
    </dgm:pt>
    <dgm:pt modelId="{F134D2C1-2412-4F62-8534-24C9093DE6C0}" type="pres">
      <dgm:prSet presAssocID="{039DA9F9-6E4B-455A-A2F0-DB98C2731DB1}" presName="extraNode" presStyleLbl="node1" presStyleIdx="0" presStyleCnt="4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</dgm:pt>
    <dgm:pt modelId="{A1719314-C4F9-4251-9972-0E7F46968DF3}" type="pres">
      <dgm:prSet presAssocID="{039DA9F9-6E4B-455A-A2F0-DB98C2731DB1}" presName="dstNode" presStyleLbl="node1" presStyleIdx="0" presStyleCnt="4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</dgm:pt>
    <dgm:pt modelId="{08986F27-4FB2-4A9E-84EF-95ED2FC1185D}" type="pres">
      <dgm:prSet presAssocID="{0B002AA8-643A-4E20-B1A7-41F9B7E73919}" presName="text_1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3244D9F-DD4F-4A30-8238-8F183D4C9268}" type="pres">
      <dgm:prSet presAssocID="{0B002AA8-643A-4E20-B1A7-41F9B7E73919}" presName="accent_1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</dgm:pt>
    <dgm:pt modelId="{24399993-05DC-4C17-B9A1-9F4A8641A514}" type="pres">
      <dgm:prSet presAssocID="{0B002AA8-643A-4E20-B1A7-41F9B7E73919}" presName="accentRepeatNode" presStyleLbl="solidFgAcc1" presStyleIdx="0" presStyleCnt="4" custLinFactNeighborX="1465" custLinFactNeighborY="-7324"/>
      <dgm:spPr>
        <a:xfrm>
          <a:off x="76921" y="263575"/>
          <a:ext cx="879195" cy="8791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  <dgm:t>
        <a:bodyPr/>
        <a:lstStyle/>
        <a:p>
          <a:endParaRPr lang="id-ID"/>
        </a:p>
      </dgm:t>
    </dgm:pt>
    <dgm:pt modelId="{A5CD41CD-A094-4BFF-8203-CE70C093B1F7}" type="pres">
      <dgm:prSet presAssocID="{AE6D67FB-CDDE-4F16-AD9A-55E774293DFB}" presName="text_2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73F059-62EE-4209-BCD2-25CE2B31F134}" type="pres">
      <dgm:prSet presAssocID="{AE6D67FB-CDDE-4F16-AD9A-55E774293DFB}" presName="accent_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</dgm:pt>
    <dgm:pt modelId="{CD2F3064-AD22-456C-BCC9-32320F7BC4F6}" type="pres">
      <dgm:prSet presAssocID="{AE6D67FB-CDDE-4F16-AD9A-55E774293DFB}" presName="accentRepeatNode" presStyleLbl="solidFgAcc1" presStyleIdx="1" presStyleCnt="4"/>
      <dgm:spPr>
        <a:xfrm>
          <a:off x="480172" y="1318793"/>
          <a:ext cx="879195" cy="8791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  <dgm:t>
        <a:bodyPr/>
        <a:lstStyle/>
        <a:p>
          <a:endParaRPr lang="id-ID"/>
        </a:p>
      </dgm:t>
    </dgm:pt>
    <dgm:pt modelId="{FF8E7E64-9096-45B1-A6DE-7E5F20685412}" type="pres">
      <dgm:prSet presAssocID="{3323765B-87A8-4B87-B473-C8391BF3F104}" presName="text_3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853232D-C793-4655-AB3B-2BAC1C8438E9}" type="pres">
      <dgm:prSet presAssocID="{3323765B-87A8-4B87-B473-C8391BF3F104}" presName="accent_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</dgm:pt>
    <dgm:pt modelId="{44DBF945-7691-44CB-B4B3-D1BE365A583C}" type="pres">
      <dgm:prSet presAssocID="{3323765B-87A8-4B87-B473-C8391BF3F104}" presName="accentRepeatNode" presStyleLbl="solidFgAcc1" presStyleIdx="2" presStyleCnt="4"/>
      <dgm:spPr>
        <a:xfrm>
          <a:off x="480172" y="2374011"/>
          <a:ext cx="879195" cy="8791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  <dgm:t>
        <a:bodyPr/>
        <a:lstStyle/>
        <a:p>
          <a:endParaRPr lang="en-US"/>
        </a:p>
      </dgm:t>
    </dgm:pt>
    <dgm:pt modelId="{AC9FEDE6-9B97-4AA6-9BEC-5102C006B99F}" type="pres">
      <dgm:prSet presAssocID="{EB9EE51F-70D2-48B2-B611-0643FFF267B5}" presName="text_4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E72D0DA-B9C0-4666-80F8-8F2FE0235D71}" type="pres">
      <dgm:prSet presAssocID="{EB9EE51F-70D2-48B2-B611-0643FFF267B5}" presName="accent_4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</dgm:pt>
    <dgm:pt modelId="{0256CD8A-436A-4A23-B3FD-21669AB5153A}" type="pres">
      <dgm:prSet presAssocID="{EB9EE51F-70D2-48B2-B611-0643FFF267B5}" presName="accentRepeatNode" presStyleLbl="solidFgAcc1" presStyleIdx="3" presStyleCnt="4"/>
      <dgm:spPr>
        <a:xfrm>
          <a:off x="76921" y="3429228"/>
          <a:ext cx="879195" cy="8791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gm:spPr>
      <dgm:t>
        <a:bodyPr/>
        <a:lstStyle/>
        <a:p>
          <a:endParaRPr lang="en-US"/>
        </a:p>
      </dgm:t>
    </dgm:pt>
  </dgm:ptLst>
  <dgm:cxnLst>
    <dgm:cxn modelId="{F2F635FB-55A2-4A9A-9D6E-AE192BF357C8}" srcId="{039DA9F9-6E4B-455A-A2F0-DB98C2731DB1}" destId="{EB9EE51F-70D2-48B2-B611-0643FFF267B5}" srcOrd="3" destOrd="0" parTransId="{D8C10ECE-8297-495B-B243-FCCA0E95E1D1}" sibTransId="{659E2450-2EF8-4030-B988-BAC1B4F67DDA}"/>
    <dgm:cxn modelId="{BB61DE29-7546-4782-9471-112C12597674}" type="presOf" srcId="{039DA9F9-6E4B-455A-A2F0-DB98C2731DB1}" destId="{8F3FF122-7946-40C4-A168-B319E483A579}" srcOrd="0" destOrd="0" presId="urn:microsoft.com/office/officeart/2008/layout/VerticalCurvedList"/>
    <dgm:cxn modelId="{F651FEE2-92AE-443C-A9B8-48535A0E361E}" type="presOf" srcId="{0B002AA8-643A-4E20-B1A7-41F9B7E73919}" destId="{08986F27-4FB2-4A9E-84EF-95ED2FC1185D}" srcOrd="0" destOrd="0" presId="urn:microsoft.com/office/officeart/2008/layout/VerticalCurvedList"/>
    <dgm:cxn modelId="{BB99358A-EA59-406C-BF0E-FE9A79A7F0FD}" type="presOf" srcId="{ABD76151-5CE2-47B2-91EC-467DBCF496B4}" destId="{4D31A211-781D-4101-A4AA-DE70485D21A9}" srcOrd="0" destOrd="0" presId="urn:microsoft.com/office/officeart/2008/layout/VerticalCurvedList"/>
    <dgm:cxn modelId="{2473ED68-0945-482D-90EB-2273CBC36A3E}" type="presOf" srcId="{AE6D67FB-CDDE-4F16-AD9A-55E774293DFB}" destId="{A5CD41CD-A094-4BFF-8203-CE70C093B1F7}" srcOrd="0" destOrd="0" presId="urn:microsoft.com/office/officeart/2008/layout/VerticalCurvedList"/>
    <dgm:cxn modelId="{31441710-FEBE-4876-BFC4-80BFA79C1DB8}" srcId="{039DA9F9-6E4B-455A-A2F0-DB98C2731DB1}" destId="{3323765B-87A8-4B87-B473-C8391BF3F104}" srcOrd="2" destOrd="0" parTransId="{E2CF62B5-77FF-4631-9124-C3F8A2FBD1AE}" sibTransId="{0747A201-8A50-41D1-AD93-0A3F2CE9E545}"/>
    <dgm:cxn modelId="{336DA3D5-839B-48F8-9BE5-B5A2E1AD63FD}" type="presOf" srcId="{EB9EE51F-70D2-48B2-B611-0643FFF267B5}" destId="{AC9FEDE6-9B97-4AA6-9BEC-5102C006B99F}" srcOrd="0" destOrd="0" presId="urn:microsoft.com/office/officeart/2008/layout/VerticalCurvedList"/>
    <dgm:cxn modelId="{7588F8A1-CDE4-435A-AB16-6720D78592C1}" srcId="{039DA9F9-6E4B-455A-A2F0-DB98C2731DB1}" destId="{AE6D67FB-CDDE-4F16-AD9A-55E774293DFB}" srcOrd="1" destOrd="0" parTransId="{19D9DC35-348D-486E-8BDC-CD15A256EAEF}" sibTransId="{85E43729-1C03-4ED0-BFE6-ECCC89A4C7F2}"/>
    <dgm:cxn modelId="{2E2EB66C-4C73-4744-B152-2BD73E7220FB}" srcId="{039DA9F9-6E4B-455A-A2F0-DB98C2731DB1}" destId="{0B002AA8-643A-4E20-B1A7-41F9B7E73919}" srcOrd="0" destOrd="0" parTransId="{D90E9C85-936C-4BD4-975B-92F3CCEF67A1}" sibTransId="{ABD76151-5CE2-47B2-91EC-467DBCF496B4}"/>
    <dgm:cxn modelId="{A0C8C622-1A81-48AE-A4AD-B8EA06B53797}" type="presOf" srcId="{3323765B-87A8-4B87-B473-C8391BF3F104}" destId="{FF8E7E64-9096-45B1-A6DE-7E5F20685412}" srcOrd="0" destOrd="0" presId="urn:microsoft.com/office/officeart/2008/layout/VerticalCurvedList"/>
    <dgm:cxn modelId="{316DD832-F714-45BE-B10C-C71991FDA485}" type="presParOf" srcId="{8F3FF122-7946-40C4-A168-B319E483A579}" destId="{4D5D1B21-FB7C-4B7F-BE55-35C69E463172}" srcOrd="0" destOrd="0" presId="urn:microsoft.com/office/officeart/2008/layout/VerticalCurvedList"/>
    <dgm:cxn modelId="{62AA801C-7783-444C-AABF-057813DD473B}" type="presParOf" srcId="{4D5D1B21-FB7C-4B7F-BE55-35C69E463172}" destId="{A7EB2B93-FD4D-4696-B309-08DEF621BFD1}" srcOrd="0" destOrd="0" presId="urn:microsoft.com/office/officeart/2008/layout/VerticalCurvedList"/>
    <dgm:cxn modelId="{E4D901A8-1C3C-44F1-931C-3AFF8D1062AC}" type="presParOf" srcId="{A7EB2B93-FD4D-4696-B309-08DEF621BFD1}" destId="{992E08EC-8E24-4E30-A651-5CF417759A9E}" srcOrd="0" destOrd="0" presId="urn:microsoft.com/office/officeart/2008/layout/VerticalCurvedList"/>
    <dgm:cxn modelId="{44B4BF5B-4DBD-4101-908C-10E05B6C2587}" type="presParOf" srcId="{A7EB2B93-FD4D-4696-B309-08DEF621BFD1}" destId="{4D31A211-781D-4101-A4AA-DE70485D21A9}" srcOrd="1" destOrd="0" presId="urn:microsoft.com/office/officeart/2008/layout/VerticalCurvedList"/>
    <dgm:cxn modelId="{53A66FE9-AD74-49D2-91DD-8355C9A6A9FE}" type="presParOf" srcId="{A7EB2B93-FD4D-4696-B309-08DEF621BFD1}" destId="{F134D2C1-2412-4F62-8534-24C9093DE6C0}" srcOrd="2" destOrd="0" presId="urn:microsoft.com/office/officeart/2008/layout/VerticalCurvedList"/>
    <dgm:cxn modelId="{76481F0A-6BE9-4946-9328-698EEE53A4C1}" type="presParOf" srcId="{A7EB2B93-FD4D-4696-B309-08DEF621BFD1}" destId="{A1719314-C4F9-4251-9972-0E7F46968DF3}" srcOrd="3" destOrd="0" presId="urn:microsoft.com/office/officeart/2008/layout/VerticalCurvedList"/>
    <dgm:cxn modelId="{2DBAAC9D-4BAF-4D9A-A3A0-E38EDDE20F2F}" type="presParOf" srcId="{4D5D1B21-FB7C-4B7F-BE55-35C69E463172}" destId="{08986F27-4FB2-4A9E-84EF-95ED2FC1185D}" srcOrd="1" destOrd="0" presId="urn:microsoft.com/office/officeart/2008/layout/VerticalCurvedList"/>
    <dgm:cxn modelId="{15BE6985-87FC-46FA-9E1D-0FFFA36C0BD4}" type="presParOf" srcId="{4D5D1B21-FB7C-4B7F-BE55-35C69E463172}" destId="{83244D9F-DD4F-4A30-8238-8F183D4C9268}" srcOrd="2" destOrd="0" presId="urn:microsoft.com/office/officeart/2008/layout/VerticalCurvedList"/>
    <dgm:cxn modelId="{6485712D-0A12-498E-9AC5-DF9857DCAE62}" type="presParOf" srcId="{83244D9F-DD4F-4A30-8238-8F183D4C9268}" destId="{24399993-05DC-4C17-B9A1-9F4A8641A514}" srcOrd="0" destOrd="0" presId="urn:microsoft.com/office/officeart/2008/layout/VerticalCurvedList"/>
    <dgm:cxn modelId="{0D577AD3-A0A6-486C-BEA0-415C77E53CCA}" type="presParOf" srcId="{4D5D1B21-FB7C-4B7F-BE55-35C69E463172}" destId="{A5CD41CD-A094-4BFF-8203-CE70C093B1F7}" srcOrd="3" destOrd="0" presId="urn:microsoft.com/office/officeart/2008/layout/VerticalCurvedList"/>
    <dgm:cxn modelId="{145DC842-CFDF-4E28-B121-9DFC0D337F63}" type="presParOf" srcId="{4D5D1B21-FB7C-4B7F-BE55-35C69E463172}" destId="{2273F059-62EE-4209-BCD2-25CE2B31F134}" srcOrd="4" destOrd="0" presId="urn:microsoft.com/office/officeart/2008/layout/VerticalCurvedList"/>
    <dgm:cxn modelId="{9E24E651-86AE-4805-A46E-63CAD2A4993B}" type="presParOf" srcId="{2273F059-62EE-4209-BCD2-25CE2B31F134}" destId="{CD2F3064-AD22-456C-BCC9-32320F7BC4F6}" srcOrd="0" destOrd="0" presId="urn:microsoft.com/office/officeart/2008/layout/VerticalCurvedList"/>
    <dgm:cxn modelId="{3FB9E049-429C-4CDE-B4DA-BF1EA4C60D74}" type="presParOf" srcId="{4D5D1B21-FB7C-4B7F-BE55-35C69E463172}" destId="{FF8E7E64-9096-45B1-A6DE-7E5F20685412}" srcOrd="5" destOrd="0" presId="urn:microsoft.com/office/officeart/2008/layout/VerticalCurvedList"/>
    <dgm:cxn modelId="{3B51B3CC-E4D3-4219-91AE-9B585D965428}" type="presParOf" srcId="{4D5D1B21-FB7C-4B7F-BE55-35C69E463172}" destId="{0853232D-C793-4655-AB3B-2BAC1C8438E9}" srcOrd="6" destOrd="0" presId="urn:microsoft.com/office/officeart/2008/layout/VerticalCurvedList"/>
    <dgm:cxn modelId="{F21C69A0-1B3D-4AC4-A5FA-CC88563A1D6F}" type="presParOf" srcId="{0853232D-C793-4655-AB3B-2BAC1C8438E9}" destId="{44DBF945-7691-44CB-B4B3-D1BE365A583C}" srcOrd="0" destOrd="0" presId="urn:microsoft.com/office/officeart/2008/layout/VerticalCurvedList"/>
    <dgm:cxn modelId="{3096FEA7-9841-484D-BE13-3AAC5D9B22EA}" type="presParOf" srcId="{4D5D1B21-FB7C-4B7F-BE55-35C69E463172}" destId="{AC9FEDE6-9B97-4AA6-9BEC-5102C006B99F}" srcOrd="7" destOrd="0" presId="urn:microsoft.com/office/officeart/2008/layout/VerticalCurvedList"/>
    <dgm:cxn modelId="{7A9523D7-6275-42FA-B5B2-BDA59D177C8F}" type="presParOf" srcId="{4D5D1B21-FB7C-4B7F-BE55-35C69E463172}" destId="{3E72D0DA-B9C0-4666-80F8-8F2FE0235D71}" srcOrd="8" destOrd="0" presId="urn:microsoft.com/office/officeart/2008/layout/VerticalCurvedList"/>
    <dgm:cxn modelId="{136B0944-006C-43A3-B322-9A59FE720DE2}" type="presParOf" srcId="{3E72D0DA-B9C0-4666-80F8-8F2FE0235D71}" destId="{0256CD8A-436A-4A23-B3FD-21669AB5153A}" srcOrd="0" destOrd="0" presId="urn:microsoft.com/office/officeart/2008/layout/VerticalCurvedList"/>
  </dgm:cxnLst>
  <dgm:bg>
    <a:effectLst>
      <a:glow rad="228600">
        <a:schemeClr val="accent4">
          <a:satMod val="175000"/>
          <a:alpha val="40000"/>
        </a:schemeClr>
      </a:glow>
      <a:softEdge rad="127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F1F10-8292-4F3B-B2F4-CFFF9D773BD8}">
      <dsp:nvSpPr>
        <dsp:cNvPr id="0" name=""/>
        <dsp:cNvSpPr/>
      </dsp:nvSpPr>
      <dsp:spPr>
        <a:xfrm>
          <a:off x="5145380" y="1970473"/>
          <a:ext cx="1865022" cy="159645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Leader</a:t>
          </a:r>
          <a:endParaRPr lang="en-US" sz="3200" b="1" kern="12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sp:txBody>
      <dsp:txXfrm>
        <a:off x="5223312" y="2048405"/>
        <a:ext cx="1709158" cy="1440587"/>
      </dsp:txXfrm>
    </dsp:sp>
    <dsp:sp modelId="{9392278F-50A5-4F87-9BA8-F4157CD30321}">
      <dsp:nvSpPr>
        <dsp:cNvPr id="0" name=""/>
        <dsp:cNvSpPr/>
      </dsp:nvSpPr>
      <dsp:spPr>
        <a:xfrm rot="16200000">
          <a:off x="5654384" y="1546966"/>
          <a:ext cx="8470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7013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CA9A8-A6D9-46C8-BAB1-626DFAD91BEB}">
      <dsp:nvSpPr>
        <dsp:cNvPr id="0" name=""/>
        <dsp:cNvSpPr/>
      </dsp:nvSpPr>
      <dsp:spPr>
        <a:xfrm>
          <a:off x="5392092" y="53837"/>
          <a:ext cx="1371598" cy="1069622"/>
        </a:xfrm>
        <a:prstGeom prst="roundRect">
          <a:avLst/>
        </a:prstGeom>
        <a:solidFill>
          <a:srgbClr val="893768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Cerdas</a:t>
          </a:r>
          <a:endParaRPr lang="en-US" sz="2400" kern="12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sp:txBody>
      <dsp:txXfrm>
        <a:off x="5444307" y="106052"/>
        <a:ext cx="1267168" cy="965192"/>
      </dsp:txXfrm>
    </dsp:sp>
    <dsp:sp modelId="{2A1A13A7-DEE8-4DD6-9871-788D865ECC6F}">
      <dsp:nvSpPr>
        <dsp:cNvPr id="0" name=""/>
        <dsp:cNvSpPr/>
      </dsp:nvSpPr>
      <dsp:spPr>
        <a:xfrm rot="19285714">
          <a:off x="6996270" y="1984658"/>
          <a:ext cx="1295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52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507B7-5AF3-48EE-B42E-524FF7AE4B9F}">
      <dsp:nvSpPr>
        <dsp:cNvPr id="0" name=""/>
        <dsp:cNvSpPr/>
      </dsp:nvSpPr>
      <dsp:spPr>
        <a:xfrm>
          <a:off x="6972153" y="874648"/>
          <a:ext cx="1620339" cy="1069622"/>
        </a:xfrm>
        <a:prstGeom prst="roundRect">
          <a:avLst/>
        </a:prstGeom>
        <a:solidFill>
          <a:srgbClr val="4E8542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Punya</a:t>
          </a:r>
          <a:r>
            <a:rPr lang="en-US" sz="2400" kern="1200" dirty="0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inisiatif</a:t>
          </a:r>
          <a:endParaRPr lang="en-US" sz="2400" kern="12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sp:txBody>
      <dsp:txXfrm>
        <a:off x="7024368" y="926863"/>
        <a:ext cx="1515909" cy="965192"/>
      </dsp:txXfrm>
    </dsp:sp>
    <dsp:sp modelId="{D47700CF-608E-4EFE-B160-4FA6C1694250}">
      <dsp:nvSpPr>
        <dsp:cNvPr id="0" name=""/>
        <dsp:cNvSpPr/>
      </dsp:nvSpPr>
      <dsp:spPr>
        <a:xfrm rot="771429">
          <a:off x="7006481" y="3016342"/>
          <a:ext cx="3128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2819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DB830-9A2F-402E-88FE-A877C3DCCEB8}">
      <dsp:nvSpPr>
        <dsp:cNvPr id="0" name=""/>
        <dsp:cNvSpPr/>
      </dsp:nvSpPr>
      <dsp:spPr>
        <a:xfrm>
          <a:off x="7315378" y="2718994"/>
          <a:ext cx="1775808" cy="1069622"/>
        </a:xfrm>
        <a:prstGeom prst="roundRect">
          <a:avLst/>
        </a:prstGeom>
        <a:solidFill>
          <a:srgbClr val="A25A12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Tanggung</a:t>
          </a:r>
          <a:r>
            <a:rPr lang="en-US" sz="2400" kern="1200" dirty="0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jawab</a:t>
          </a:r>
          <a:endParaRPr lang="en-US" sz="2400" kern="12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sp:txBody>
      <dsp:txXfrm>
        <a:off x="7367593" y="2771209"/>
        <a:ext cx="1671378" cy="965192"/>
      </dsp:txXfrm>
    </dsp:sp>
    <dsp:sp modelId="{C21A12A6-623B-4899-B2DE-1DDEE686F33F}">
      <dsp:nvSpPr>
        <dsp:cNvPr id="0" name=""/>
        <dsp:cNvSpPr/>
      </dsp:nvSpPr>
      <dsp:spPr>
        <a:xfrm rot="3857143">
          <a:off x="6264016" y="3882484"/>
          <a:ext cx="7004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490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9969C-4103-41F9-9950-A605AB59F681}">
      <dsp:nvSpPr>
        <dsp:cNvPr id="0" name=""/>
        <dsp:cNvSpPr/>
      </dsp:nvSpPr>
      <dsp:spPr>
        <a:xfrm>
          <a:off x="6269123" y="4198044"/>
          <a:ext cx="1509312" cy="1069622"/>
        </a:xfrm>
        <a:prstGeom prst="roundRect">
          <a:avLst/>
        </a:prstGeom>
        <a:solidFill>
          <a:srgbClr val="C19859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Amanah</a:t>
          </a:r>
          <a:endParaRPr lang="en-US" sz="2400" kern="12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sp:txBody>
      <dsp:txXfrm>
        <a:off x="6321338" y="4250259"/>
        <a:ext cx="1404882" cy="965192"/>
      </dsp:txXfrm>
    </dsp:sp>
    <dsp:sp modelId="{07C1922E-2960-4F34-9BEB-C1A0C45C3D3C}">
      <dsp:nvSpPr>
        <dsp:cNvPr id="0" name=""/>
        <dsp:cNvSpPr/>
      </dsp:nvSpPr>
      <dsp:spPr>
        <a:xfrm rot="6942857">
          <a:off x="5191274" y="3882484"/>
          <a:ext cx="7004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490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92295-5E93-4DFB-AB77-31F8F0A13E8B}">
      <dsp:nvSpPr>
        <dsp:cNvPr id="0" name=""/>
        <dsp:cNvSpPr/>
      </dsp:nvSpPr>
      <dsp:spPr>
        <a:xfrm>
          <a:off x="4390567" y="4198044"/>
          <a:ext cx="1482871" cy="1069622"/>
        </a:xfrm>
        <a:prstGeom prst="roundRect">
          <a:avLst/>
        </a:prstGeom>
        <a:solidFill>
          <a:srgbClr val="3691AA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Jujur</a:t>
          </a:r>
          <a:endParaRPr lang="en-US" sz="2400" kern="12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sp:txBody>
      <dsp:txXfrm>
        <a:off x="4442782" y="4250259"/>
        <a:ext cx="1378441" cy="965192"/>
      </dsp:txXfrm>
    </dsp:sp>
    <dsp:sp modelId="{D6DB52FD-99B2-4429-BF52-C988159D70DE}">
      <dsp:nvSpPr>
        <dsp:cNvPr id="0" name=""/>
        <dsp:cNvSpPr/>
      </dsp:nvSpPr>
      <dsp:spPr>
        <a:xfrm rot="10028571">
          <a:off x="4799799" y="3020476"/>
          <a:ext cx="349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967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C10FF-6E73-4F8A-8966-67FA4F1DED1D}">
      <dsp:nvSpPr>
        <dsp:cNvPr id="0" name=""/>
        <dsp:cNvSpPr/>
      </dsp:nvSpPr>
      <dsp:spPr>
        <a:xfrm>
          <a:off x="3100812" y="2718994"/>
          <a:ext cx="1703373" cy="1069622"/>
        </a:xfrm>
        <a:prstGeom prst="roundRect">
          <a:avLst/>
        </a:prstGeom>
        <a:solidFill>
          <a:srgbClr val="893768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Rela</a:t>
          </a:r>
          <a:r>
            <a:rPr lang="en-US" sz="2400" kern="1200" dirty="0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berkorban</a:t>
          </a:r>
          <a:endParaRPr lang="en-US" sz="2400" kern="12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sp:txBody>
      <dsp:txXfrm>
        <a:off x="3153027" y="2771209"/>
        <a:ext cx="1598943" cy="965192"/>
      </dsp:txXfrm>
    </dsp:sp>
    <dsp:sp modelId="{983749C6-C03F-4957-83B0-0A438E426106}">
      <dsp:nvSpPr>
        <dsp:cNvPr id="0" name=""/>
        <dsp:cNvSpPr/>
      </dsp:nvSpPr>
      <dsp:spPr>
        <a:xfrm rot="13114286">
          <a:off x="5029959" y="1984658"/>
          <a:ext cx="1295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52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01E35-3431-4322-A3E4-8F172930C0D5}">
      <dsp:nvSpPr>
        <dsp:cNvPr id="0" name=""/>
        <dsp:cNvSpPr/>
      </dsp:nvSpPr>
      <dsp:spPr>
        <a:xfrm>
          <a:off x="3505198" y="874648"/>
          <a:ext cx="1736521" cy="1069622"/>
        </a:xfrm>
        <a:prstGeom prst="roundRect">
          <a:avLst/>
        </a:prstGeom>
        <a:solidFill>
          <a:srgbClr val="4E8542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Mencintai</a:t>
          </a:r>
          <a:r>
            <a:rPr lang="en-US" sz="2400" kern="1200" dirty="0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dan</a:t>
          </a:r>
          <a:r>
            <a:rPr lang="en-US" sz="2400" kern="1200" dirty="0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  <a:latin typeface="Georgia"/>
              <a:ea typeface="+mn-ea"/>
              <a:cs typeface="+mn-cs"/>
            </a:rPr>
            <a:t>dicintai</a:t>
          </a:r>
          <a:endParaRPr lang="en-US" sz="2400" kern="12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sp:txBody>
      <dsp:txXfrm>
        <a:off x="3557413" y="926863"/>
        <a:ext cx="1632091" cy="965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697D0-2AD3-4634-ACF8-44562AFC5896}">
      <dsp:nvSpPr>
        <dsp:cNvPr id="0" name=""/>
        <dsp:cNvSpPr/>
      </dsp:nvSpPr>
      <dsp:spPr>
        <a:xfrm>
          <a:off x="0" y="453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9B25-F6CE-4340-AFF2-932BA605F55F}">
      <dsp:nvSpPr>
        <dsp:cNvPr id="0" name=""/>
        <dsp:cNvSpPr/>
      </dsp:nvSpPr>
      <dsp:spPr>
        <a:xfrm>
          <a:off x="0" y="453"/>
          <a:ext cx="5582133" cy="53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Mempekerjakan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bawahan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453"/>
        <a:ext cx="5582133" cy="530969"/>
      </dsp:txXfrm>
    </dsp:sp>
    <dsp:sp modelId="{82B9C346-1095-444F-BFAB-A206B23A40E4}">
      <dsp:nvSpPr>
        <dsp:cNvPr id="0" name=""/>
        <dsp:cNvSpPr/>
      </dsp:nvSpPr>
      <dsp:spPr>
        <a:xfrm>
          <a:off x="0" y="531423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1312149"/>
                <a:satOff val="-1513"/>
                <a:lumOff val="-1046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1312149"/>
                <a:satOff val="-1513"/>
                <a:lumOff val="-1046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1312149"/>
                <a:satOff val="-1513"/>
                <a:lumOff val="-104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1312149"/>
              <a:satOff val="-1513"/>
              <a:lumOff val="-104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9CA0BC-5D14-451E-92B9-4AD9C62FDF38}">
      <dsp:nvSpPr>
        <dsp:cNvPr id="0" name=""/>
        <dsp:cNvSpPr/>
      </dsp:nvSpPr>
      <dsp:spPr>
        <a:xfrm>
          <a:off x="0" y="531423"/>
          <a:ext cx="5582133" cy="53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Mengandalkan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kekuasaan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531423"/>
        <a:ext cx="5582133" cy="530969"/>
      </dsp:txXfrm>
    </dsp:sp>
    <dsp:sp modelId="{43F2A509-D0D8-4CA4-AC9E-05CD04424F71}">
      <dsp:nvSpPr>
        <dsp:cNvPr id="0" name=""/>
        <dsp:cNvSpPr/>
      </dsp:nvSpPr>
      <dsp:spPr>
        <a:xfrm>
          <a:off x="0" y="1062393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2624298"/>
                <a:satOff val="-3025"/>
                <a:lumOff val="-2092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2624298"/>
                <a:satOff val="-3025"/>
                <a:lumOff val="-2092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2624298"/>
                <a:satOff val="-3025"/>
                <a:lumOff val="-209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2624298"/>
              <a:satOff val="-3025"/>
              <a:lumOff val="-209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C001A1-1674-4A78-B8B6-2494B349937F}">
      <dsp:nvSpPr>
        <dsp:cNvPr id="0" name=""/>
        <dsp:cNvSpPr/>
      </dsp:nvSpPr>
      <dsp:spPr>
        <a:xfrm>
          <a:off x="0" y="1062393"/>
          <a:ext cx="5582133" cy="53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Menimbulkan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ketakutan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1062393"/>
        <a:ext cx="5582133" cy="530969"/>
      </dsp:txXfrm>
    </dsp:sp>
    <dsp:sp modelId="{8196B34E-165D-4110-B91A-7D7DAD4223B3}">
      <dsp:nvSpPr>
        <dsp:cNvPr id="0" name=""/>
        <dsp:cNvSpPr/>
      </dsp:nvSpPr>
      <dsp:spPr>
        <a:xfrm>
          <a:off x="0" y="1593362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3936447"/>
                <a:satOff val="-4538"/>
                <a:lumOff val="-3138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3936447"/>
                <a:satOff val="-4538"/>
                <a:lumOff val="-3138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3936447"/>
                <a:satOff val="-4538"/>
                <a:lumOff val="-313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3936447"/>
              <a:satOff val="-4538"/>
              <a:lumOff val="-313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E4D68A-F2BA-4DE2-B310-5FA999F04E4C}">
      <dsp:nvSpPr>
        <dsp:cNvPr id="0" name=""/>
        <dsp:cNvSpPr/>
      </dsp:nvSpPr>
      <dsp:spPr>
        <a:xfrm>
          <a:off x="0" y="1593362"/>
          <a:ext cx="5582133" cy="53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Berkata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“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Aku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”</a:t>
          </a:r>
        </a:p>
      </dsp:txBody>
      <dsp:txXfrm>
        <a:off x="0" y="1593362"/>
        <a:ext cx="5582133" cy="530969"/>
      </dsp:txXfrm>
    </dsp:sp>
    <dsp:sp modelId="{D1A9127C-6D0A-4A9D-839C-0B9DD3BADFDE}">
      <dsp:nvSpPr>
        <dsp:cNvPr id="0" name=""/>
        <dsp:cNvSpPr/>
      </dsp:nvSpPr>
      <dsp:spPr>
        <a:xfrm>
          <a:off x="0" y="2124332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5248596"/>
                <a:satOff val="-6050"/>
                <a:lumOff val="-4184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5248596"/>
                <a:satOff val="-6050"/>
                <a:lumOff val="-4184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5248596"/>
                <a:satOff val="-6050"/>
                <a:lumOff val="-418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5248596"/>
              <a:satOff val="-6050"/>
              <a:lumOff val="-418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A7D800-3D69-4BA1-BF33-8D76F94464EC}">
      <dsp:nvSpPr>
        <dsp:cNvPr id="0" name=""/>
        <dsp:cNvSpPr/>
      </dsp:nvSpPr>
      <dsp:spPr>
        <a:xfrm>
          <a:off x="0" y="2124332"/>
          <a:ext cx="5582133" cy="53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Menunjukkan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siapa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yang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bersalah</a:t>
          </a:r>
          <a:endParaRPr lang="en-US" sz="2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2124332"/>
        <a:ext cx="5582133" cy="530969"/>
      </dsp:txXfrm>
    </dsp:sp>
    <dsp:sp modelId="{46B8F804-DF51-43E9-9C16-B00A73FFD45E}">
      <dsp:nvSpPr>
        <dsp:cNvPr id="0" name=""/>
        <dsp:cNvSpPr/>
      </dsp:nvSpPr>
      <dsp:spPr>
        <a:xfrm>
          <a:off x="0" y="2655301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6560744"/>
                <a:satOff val="-7563"/>
                <a:lumOff val="-5230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6560744"/>
                <a:satOff val="-7563"/>
                <a:lumOff val="-5230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6560744"/>
                <a:satOff val="-7563"/>
                <a:lumOff val="-523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6560744"/>
              <a:satOff val="-7563"/>
              <a:lumOff val="-523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6C45DE-0881-4433-9B14-03FE5DCB746A}">
      <dsp:nvSpPr>
        <dsp:cNvPr id="0" name=""/>
        <dsp:cNvSpPr/>
      </dsp:nvSpPr>
      <dsp:spPr>
        <a:xfrm>
          <a:off x="0" y="2655301"/>
          <a:ext cx="5582133" cy="53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Tahu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bagaimana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sesuatu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dikerjakan</a:t>
          </a:r>
          <a:endParaRPr lang="en-US" sz="2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2655301"/>
        <a:ext cx="5582133" cy="530969"/>
      </dsp:txXfrm>
    </dsp:sp>
    <dsp:sp modelId="{E99A8DF0-CBB3-44BF-9C05-C7C631F614BA}">
      <dsp:nvSpPr>
        <dsp:cNvPr id="0" name=""/>
        <dsp:cNvSpPr/>
      </dsp:nvSpPr>
      <dsp:spPr>
        <a:xfrm>
          <a:off x="0" y="3186271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7872893"/>
                <a:satOff val="-9075"/>
                <a:lumOff val="-6276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7872893"/>
                <a:satOff val="-9075"/>
                <a:lumOff val="-6276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7872893"/>
                <a:satOff val="-9075"/>
                <a:lumOff val="-627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7872893"/>
              <a:satOff val="-9075"/>
              <a:lumOff val="-627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94979-A885-4485-8D3B-E0DFBEB8B33C}">
      <dsp:nvSpPr>
        <dsp:cNvPr id="0" name=""/>
        <dsp:cNvSpPr/>
      </dsp:nvSpPr>
      <dsp:spPr>
        <a:xfrm>
          <a:off x="0" y="3186271"/>
          <a:ext cx="5582133" cy="53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7.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Menuntut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rasa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hormat</a:t>
          </a:r>
          <a:endParaRPr lang="en-US" sz="2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3186271"/>
        <a:ext cx="5582133" cy="530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F8BA4-F732-4B78-839C-81726014A9D4}">
      <dsp:nvSpPr>
        <dsp:cNvPr id="0" name=""/>
        <dsp:cNvSpPr/>
      </dsp:nvSpPr>
      <dsp:spPr>
        <a:xfrm>
          <a:off x="0" y="0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65956-FF50-43E4-9ADE-B1D0DD93D3FC}">
      <dsp:nvSpPr>
        <dsp:cNvPr id="0" name=""/>
        <dsp:cNvSpPr/>
      </dsp:nvSpPr>
      <dsp:spPr>
        <a:xfrm>
          <a:off x="0" y="448"/>
          <a:ext cx="5582133" cy="52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Mengilhami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bawahan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448"/>
        <a:ext cx="5582133" cy="524730"/>
      </dsp:txXfrm>
    </dsp:sp>
    <dsp:sp modelId="{552A0023-2496-4374-96E2-FB2C2C7CF60F}">
      <dsp:nvSpPr>
        <dsp:cNvPr id="0" name=""/>
        <dsp:cNvSpPr/>
      </dsp:nvSpPr>
      <dsp:spPr>
        <a:xfrm>
          <a:off x="0" y="525178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1312149"/>
                <a:satOff val="-1513"/>
                <a:lumOff val="-1046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1312149"/>
                <a:satOff val="-1513"/>
                <a:lumOff val="-1046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1312149"/>
                <a:satOff val="-1513"/>
                <a:lumOff val="-104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1312149"/>
              <a:satOff val="-1513"/>
              <a:lumOff val="-104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C38CA-A4C9-4BD6-9201-90E5924F18BC}">
      <dsp:nvSpPr>
        <dsp:cNvPr id="0" name=""/>
        <dsp:cNvSpPr/>
      </dsp:nvSpPr>
      <dsp:spPr>
        <a:xfrm>
          <a:off x="0" y="525178"/>
          <a:ext cx="5582133" cy="52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Mengandalkan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Kemauan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baik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525178"/>
        <a:ext cx="5582133" cy="524730"/>
      </dsp:txXfrm>
    </dsp:sp>
    <dsp:sp modelId="{6619549F-326B-4B6E-8B3F-F63AF2500824}">
      <dsp:nvSpPr>
        <dsp:cNvPr id="0" name=""/>
        <dsp:cNvSpPr/>
      </dsp:nvSpPr>
      <dsp:spPr>
        <a:xfrm>
          <a:off x="0" y="1049908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2624298"/>
                <a:satOff val="-3025"/>
                <a:lumOff val="-2092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2624298"/>
                <a:satOff val="-3025"/>
                <a:lumOff val="-2092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2624298"/>
                <a:satOff val="-3025"/>
                <a:lumOff val="-209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2624298"/>
              <a:satOff val="-3025"/>
              <a:lumOff val="-209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EC1336-A066-4665-ABC2-449B6236614C}">
      <dsp:nvSpPr>
        <dsp:cNvPr id="0" name=""/>
        <dsp:cNvSpPr/>
      </dsp:nvSpPr>
      <dsp:spPr>
        <a:xfrm>
          <a:off x="0" y="1049908"/>
          <a:ext cx="5582133" cy="52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Memancarkan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kasih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sayang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1049908"/>
        <a:ext cx="5582133" cy="524730"/>
      </dsp:txXfrm>
    </dsp:sp>
    <dsp:sp modelId="{FAFA0D11-076A-4E86-80F1-7B7FD8B8D2CE}">
      <dsp:nvSpPr>
        <dsp:cNvPr id="0" name=""/>
        <dsp:cNvSpPr/>
      </dsp:nvSpPr>
      <dsp:spPr>
        <a:xfrm>
          <a:off x="0" y="1574638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3936447"/>
                <a:satOff val="-4538"/>
                <a:lumOff val="-3138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3936447"/>
                <a:satOff val="-4538"/>
                <a:lumOff val="-3138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3936447"/>
                <a:satOff val="-4538"/>
                <a:lumOff val="-313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3936447"/>
              <a:satOff val="-4538"/>
              <a:lumOff val="-313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22CBA7-BCD1-478C-86F5-3DAC96E406F3}">
      <dsp:nvSpPr>
        <dsp:cNvPr id="0" name=""/>
        <dsp:cNvSpPr/>
      </dsp:nvSpPr>
      <dsp:spPr>
        <a:xfrm>
          <a:off x="0" y="1574638"/>
          <a:ext cx="5582133" cy="52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Berkata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“Kita”</a:t>
          </a:r>
        </a:p>
      </dsp:txBody>
      <dsp:txXfrm>
        <a:off x="0" y="1574638"/>
        <a:ext cx="5582133" cy="524730"/>
      </dsp:txXfrm>
    </dsp:sp>
    <dsp:sp modelId="{F64333F1-0B27-4F76-9C17-B2CE99412032}">
      <dsp:nvSpPr>
        <dsp:cNvPr id="0" name=""/>
        <dsp:cNvSpPr/>
      </dsp:nvSpPr>
      <dsp:spPr>
        <a:xfrm>
          <a:off x="0" y="2099368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5248596"/>
                <a:satOff val="-6050"/>
                <a:lumOff val="-4184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5248596"/>
                <a:satOff val="-6050"/>
                <a:lumOff val="-4184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5248596"/>
                <a:satOff val="-6050"/>
                <a:lumOff val="-418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5248596"/>
              <a:satOff val="-6050"/>
              <a:lumOff val="-418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F774D-98DE-407A-8547-F8566ADE8BBC}">
      <dsp:nvSpPr>
        <dsp:cNvPr id="0" name=""/>
        <dsp:cNvSpPr/>
      </dsp:nvSpPr>
      <dsp:spPr>
        <a:xfrm>
          <a:off x="0" y="2099368"/>
          <a:ext cx="5582133" cy="52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Menunjukkan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apa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yang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salah</a:t>
          </a:r>
          <a:endParaRPr lang="en-US" sz="2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2099368"/>
        <a:ext cx="5582133" cy="524730"/>
      </dsp:txXfrm>
    </dsp:sp>
    <dsp:sp modelId="{BB376E9D-F1BE-445F-8963-F8B103D7B4CF}">
      <dsp:nvSpPr>
        <dsp:cNvPr id="0" name=""/>
        <dsp:cNvSpPr/>
      </dsp:nvSpPr>
      <dsp:spPr>
        <a:xfrm>
          <a:off x="0" y="2624098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6560744"/>
                <a:satOff val="-7563"/>
                <a:lumOff val="-5230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6560744"/>
                <a:satOff val="-7563"/>
                <a:lumOff val="-5230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6560744"/>
                <a:satOff val="-7563"/>
                <a:lumOff val="-523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6560744"/>
              <a:satOff val="-7563"/>
              <a:lumOff val="-523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936114-BBF6-447C-9D33-D5F5A6886EB5}">
      <dsp:nvSpPr>
        <dsp:cNvPr id="0" name=""/>
        <dsp:cNvSpPr/>
      </dsp:nvSpPr>
      <dsp:spPr>
        <a:xfrm>
          <a:off x="0" y="2624098"/>
          <a:ext cx="5582133" cy="52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Tahu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bagaimana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mengerjakannya</a:t>
          </a:r>
          <a:endParaRPr lang="en-US" sz="2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2624098"/>
        <a:ext cx="5582133" cy="524730"/>
      </dsp:txXfrm>
    </dsp:sp>
    <dsp:sp modelId="{9A4BFF96-C056-4304-B52F-F832A052159C}">
      <dsp:nvSpPr>
        <dsp:cNvPr id="0" name=""/>
        <dsp:cNvSpPr/>
      </dsp:nvSpPr>
      <dsp:spPr>
        <a:xfrm>
          <a:off x="0" y="3148828"/>
          <a:ext cx="5582133" cy="0"/>
        </a:xfrm>
        <a:prstGeom prst="line">
          <a:avLst/>
        </a:prstGeom>
        <a:gradFill rotWithShape="0">
          <a:gsLst>
            <a:gs pos="0">
              <a:srgbClr val="3691AA">
                <a:hueOff val="7872893"/>
                <a:satOff val="-9075"/>
                <a:lumOff val="-6276"/>
                <a:alphaOff val="0"/>
                <a:satMod val="103000"/>
                <a:lumMod val="102000"/>
                <a:tint val="94000"/>
              </a:srgbClr>
            </a:gs>
            <a:gs pos="50000">
              <a:srgbClr val="3691AA">
                <a:hueOff val="7872893"/>
                <a:satOff val="-9075"/>
                <a:lumOff val="-6276"/>
                <a:alphaOff val="0"/>
                <a:satMod val="110000"/>
                <a:lumMod val="100000"/>
                <a:shade val="100000"/>
              </a:srgbClr>
            </a:gs>
            <a:gs pos="100000">
              <a:srgbClr val="3691AA">
                <a:hueOff val="7872893"/>
                <a:satOff val="-9075"/>
                <a:lumOff val="-627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691AA">
              <a:hueOff val="7872893"/>
              <a:satOff val="-9075"/>
              <a:lumOff val="-627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9B5B60-9AC5-4571-B08E-7D0CCD94B8E6}">
      <dsp:nvSpPr>
        <dsp:cNvPr id="0" name=""/>
        <dsp:cNvSpPr/>
      </dsp:nvSpPr>
      <dsp:spPr>
        <a:xfrm>
          <a:off x="0" y="3148828"/>
          <a:ext cx="5582133" cy="52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7.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Membangkitkan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rasa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hormat</a:t>
          </a:r>
          <a:endParaRPr lang="en-US" sz="2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3148828"/>
        <a:ext cx="5582133" cy="524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6F14A-ED4B-424B-99C8-145C8BD39004}">
      <dsp:nvSpPr>
        <dsp:cNvPr id="0" name=""/>
        <dsp:cNvSpPr/>
      </dsp:nvSpPr>
      <dsp:spPr>
        <a:xfrm rot="5400000">
          <a:off x="429845" y="2409058"/>
          <a:ext cx="1289036" cy="21449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72EEB6-A143-4055-81D4-76581CE21761}">
      <dsp:nvSpPr>
        <dsp:cNvPr id="0" name=""/>
        <dsp:cNvSpPr/>
      </dsp:nvSpPr>
      <dsp:spPr>
        <a:xfrm>
          <a:off x="214672" y="3049929"/>
          <a:ext cx="1936452" cy="169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rgbClr val="FF0000"/>
              </a:solidFill>
            </a:rPr>
            <a:t>Posisi</a:t>
          </a:r>
          <a:r>
            <a:rPr lang="en-US" sz="2300" kern="1200" dirty="0" smtClean="0"/>
            <a:t>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</a:t>
          </a:r>
          <a:r>
            <a:rPr lang="en-US" sz="2300" kern="1200" dirty="0" err="1" smtClean="0"/>
            <a:t>Jadi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Bos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karena</a:t>
          </a:r>
          <a:r>
            <a:rPr lang="en-US" sz="2300" kern="1200" dirty="0" smtClean="0"/>
            <a:t> SK)</a:t>
          </a:r>
          <a:endParaRPr lang="en-US" sz="2300" kern="1200" dirty="0"/>
        </a:p>
      </dsp:txBody>
      <dsp:txXfrm>
        <a:off x="214672" y="3049929"/>
        <a:ext cx="1936452" cy="1697414"/>
      </dsp:txXfrm>
    </dsp:sp>
    <dsp:sp modelId="{0EEC9FF4-8731-4870-8C2B-A1743D73D9F9}">
      <dsp:nvSpPr>
        <dsp:cNvPr id="0" name=""/>
        <dsp:cNvSpPr/>
      </dsp:nvSpPr>
      <dsp:spPr>
        <a:xfrm>
          <a:off x="1785756" y="2251146"/>
          <a:ext cx="365368" cy="36536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8182D-FB97-44E5-9D47-B3CEF803B7C7}">
      <dsp:nvSpPr>
        <dsp:cNvPr id="0" name=""/>
        <dsp:cNvSpPr/>
      </dsp:nvSpPr>
      <dsp:spPr>
        <a:xfrm rot="5400000">
          <a:off x="2800441" y="1822451"/>
          <a:ext cx="1289036" cy="21449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73C1EB-EA09-400E-AB48-5A9428B9EDA0}">
      <dsp:nvSpPr>
        <dsp:cNvPr id="0" name=""/>
        <dsp:cNvSpPr/>
      </dsp:nvSpPr>
      <dsp:spPr>
        <a:xfrm>
          <a:off x="2548050" y="2463323"/>
          <a:ext cx="2010889" cy="169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Permission </a:t>
          </a:r>
          <a:r>
            <a:rPr lang="en-US" sz="2400" kern="1200" dirty="0" smtClean="0"/>
            <a:t>(</a:t>
          </a:r>
          <a:r>
            <a:rPr lang="en-US" sz="2400" kern="1200" dirty="0" err="1" smtClean="0"/>
            <a:t>Memimpin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hati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2548050" y="2463323"/>
        <a:ext cx="2010889" cy="1697414"/>
      </dsp:txXfrm>
    </dsp:sp>
    <dsp:sp modelId="{792F1304-D4BD-4DC5-BE4D-EF63168CA525}">
      <dsp:nvSpPr>
        <dsp:cNvPr id="0" name=""/>
        <dsp:cNvSpPr/>
      </dsp:nvSpPr>
      <dsp:spPr>
        <a:xfrm>
          <a:off x="4156352" y="1664539"/>
          <a:ext cx="365368" cy="36536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8211F-FDFA-443E-BEE0-1BC6B16671AD}">
      <dsp:nvSpPr>
        <dsp:cNvPr id="0" name=""/>
        <dsp:cNvSpPr/>
      </dsp:nvSpPr>
      <dsp:spPr>
        <a:xfrm rot="5400000">
          <a:off x="5171037" y="1235845"/>
          <a:ext cx="1289036" cy="21449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C077FD-3C18-431D-A80D-A2E3A5DB568D}">
      <dsp:nvSpPr>
        <dsp:cNvPr id="0" name=""/>
        <dsp:cNvSpPr/>
      </dsp:nvSpPr>
      <dsp:spPr>
        <a:xfrm>
          <a:off x="4955864" y="1876716"/>
          <a:ext cx="1936452" cy="169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Production </a:t>
          </a:r>
          <a:r>
            <a:rPr lang="en-US" sz="2300" kern="1200" dirty="0" smtClean="0"/>
            <a:t>(</a:t>
          </a:r>
          <a:r>
            <a:rPr lang="en-US" sz="2300" i="1" kern="1200" dirty="0" smtClean="0"/>
            <a:t>To come and to get together</a:t>
          </a:r>
          <a:r>
            <a:rPr lang="en-US" sz="2300" kern="1200" dirty="0" smtClean="0"/>
            <a:t>)</a:t>
          </a:r>
          <a:endParaRPr lang="en-US" sz="2300" kern="1200" dirty="0"/>
        </a:p>
      </dsp:txBody>
      <dsp:txXfrm>
        <a:off x="4955864" y="1876716"/>
        <a:ext cx="1936452" cy="1697414"/>
      </dsp:txXfrm>
    </dsp:sp>
    <dsp:sp modelId="{AE024CFD-B877-4DE1-866F-F3C244AD4760}">
      <dsp:nvSpPr>
        <dsp:cNvPr id="0" name=""/>
        <dsp:cNvSpPr/>
      </dsp:nvSpPr>
      <dsp:spPr>
        <a:xfrm>
          <a:off x="6526949" y="1077933"/>
          <a:ext cx="365368" cy="36536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AB8822-1680-478D-851B-58DE7CA5F633}">
      <dsp:nvSpPr>
        <dsp:cNvPr id="0" name=""/>
        <dsp:cNvSpPr/>
      </dsp:nvSpPr>
      <dsp:spPr>
        <a:xfrm rot="5400000">
          <a:off x="7541633" y="649239"/>
          <a:ext cx="1289036" cy="21449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CFB072-4F4B-4F05-9D5A-29D88FFA1D30}">
      <dsp:nvSpPr>
        <dsp:cNvPr id="0" name=""/>
        <dsp:cNvSpPr/>
      </dsp:nvSpPr>
      <dsp:spPr>
        <a:xfrm>
          <a:off x="7313360" y="1290110"/>
          <a:ext cx="2254127" cy="169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0000"/>
              </a:solidFill>
            </a:rPr>
            <a:t>People Development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tx1"/>
              </a:solidFill>
            </a:rPr>
            <a:t>(</a:t>
          </a:r>
          <a:r>
            <a:rPr lang="en-US" sz="2200" b="0" kern="1200" dirty="0" err="1" smtClean="0">
              <a:solidFill>
                <a:schemeClr val="tx1"/>
              </a:solidFill>
            </a:rPr>
            <a:t>Menumbuhkan</a:t>
          </a:r>
          <a:r>
            <a:rPr lang="en-US" sz="2200" b="0" kern="1200" dirty="0" smtClean="0">
              <a:solidFill>
                <a:schemeClr val="tx1"/>
              </a:solidFill>
            </a:rPr>
            <a:t> </a:t>
          </a:r>
          <a:r>
            <a:rPr lang="en-US" sz="2200" b="0" kern="1200" dirty="0" err="1" smtClean="0">
              <a:solidFill>
                <a:schemeClr val="tx1"/>
              </a:solidFill>
            </a:rPr>
            <a:t>pemimpin</a:t>
          </a:r>
          <a:r>
            <a:rPr lang="en-US" sz="2200" b="0" kern="1200" dirty="0" smtClean="0">
              <a:solidFill>
                <a:schemeClr val="tx1"/>
              </a:solidFill>
            </a:rPr>
            <a:t> </a:t>
          </a:r>
          <a:r>
            <a:rPr lang="en-US" sz="2200" b="0" kern="1200" dirty="0" err="1" smtClean="0">
              <a:solidFill>
                <a:schemeClr val="tx1"/>
              </a:solidFill>
            </a:rPr>
            <a:t>baru</a:t>
          </a:r>
          <a:r>
            <a:rPr lang="en-US" sz="2200" b="0" kern="1200" dirty="0" smtClean="0">
              <a:solidFill>
                <a:schemeClr val="tx1"/>
              </a:solidFill>
            </a:rPr>
            <a:t>)</a:t>
          </a:r>
          <a:endParaRPr lang="en-US" sz="2200" b="0" kern="1200" dirty="0">
            <a:solidFill>
              <a:schemeClr val="tx1"/>
            </a:solidFill>
          </a:endParaRPr>
        </a:p>
      </dsp:txBody>
      <dsp:txXfrm>
        <a:off x="7313360" y="1290110"/>
        <a:ext cx="2254127" cy="1697414"/>
      </dsp:txXfrm>
    </dsp:sp>
    <dsp:sp modelId="{8B795CC3-6AFB-4010-8559-404AA1D10579}">
      <dsp:nvSpPr>
        <dsp:cNvPr id="0" name=""/>
        <dsp:cNvSpPr/>
      </dsp:nvSpPr>
      <dsp:spPr>
        <a:xfrm>
          <a:off x="8897545" y="491327"/>
          <a:ext cx="365368" cy="36536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E9B2EB-1753-4E53-9896-35709B5946A4}">
      <dsp:nvSpPr>
        <dsp:cNvPr id="0" name=""/>
        <dsp:cNvSpPr/>
      </dsp:nvSpPr>
      <dsp:spPr>
        <a:xfrm rot="5400000">
          <a:off x="9912229" y="62632"/>
          <a:ext cx="1289036" cy="21449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C33178-9921-459A-B573-982BE80B21CE}">
      <dsp:nvSpPr>
        <dsp:cNvPr id="0" name=""/>
        <dsp:cNvSpPr/>
      </dsp:nvSpPr>
      <dsp:spPr>
        <a:xfrm>
          <a:off x="9697057" y="703504"/>
          <a:ext cx="1936452" cy="169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Personhood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</a:t>
          </a:r>
          <a:r>
            <a:rPr lang="en-US" sz="2300" kern="1200" dirty="0" err="1" smtClean="0"/>
            <a:t>Respek</a:t>
          </a:r>
          <a:r>
            <a:rPr lang="en-US" sz="2300" kern="1200" dirty="0" smtClean="0"/>
            <a:t>, guru, spiritual)</a:t>
          </a:r>
          <a:endParaRPr lang="en-US" sz="2300" kern="1200" dirty="0"/>
        </a:p>
      </dsp:txBody>
      <dsp:txXfrm>
        <a:off x="9697057" y="703504"/>
        <a:ext cx="1936452" cy="1697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6AB79-0A55-403C-B38E-3F2979ECBECA}">
      <dsp:nvSpPr>
        <dsp:cNvPr id="0" name=""/>
        <dsp:cNvSpPr/>
      </dsp:nvSpPr>
      <dsp:spPr>
        <a:xfrm>
          <a:off x="3184" y="605541"/>
          <a:ext cx="2526704" cy="1516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3000" kern="1200" dirty="0" smtClean="0"/>
            <a:t>Arsitektur</a:t>
          </a:r>
          <a:endParaRPr lang="id-ID" sz="3000" kern="1200" dirty="0"/>
        </a:p>
      </dsp:txBody>
      <dsp:txXfrm>
        <a:off x="3184" y="605541"/>
        <a:ext cx="2526704" cy="1516022"/>
      </dsp:txXfrm>
    </dsp:sp>
    <dsp:sp modelId="{18D74737-E990-4143-9416-3C2523EA694C}">
      <dsp:nvSpPr>
        <dsp:cNvPr id="0" name=""/>
        <dsp:cNvSpPr/>
      </dsp:nvSpPr>
      <dsp:spPr>
        <a:xfrm>
          <a:off x="2782560" y="605541"/>
          <a:ext cx="2526704" cy="1516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3000" kern="1200" dirty="0" smtClean="0"/>
            <a:t>Seni dan Budaya</a:t>
          </a:r>
          <a:endParaRPr lang="id-ID" sz="3000" kern="1200" dirty="0"/>
        </a:p>
      </dsp:txBody>
      <dsp:txXfrm>
        <a:off x="2782560" y="605541"/>
        <a:ext cx="2526704" cy="1516022"/>
      </dsp:txXfrm>
    </dsp:sp>
    <dsp:sp modelId="{2AEB9998-6441-4739-9DC0-67F7C7906CBB}">
      <dsp:nvSpPr>
        <dsp:cNvPr id="0" name=""/>
        <dsp:cNvSpPr/>
      </dsp:nvSpPr>
      <dsp:spPr>
        <a:xfrm>
          <a:off x="5561935" y="605541"/>
          <a:ext cx="2526704" cy="15160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3000" kern="1200" dirty="0" smtClean="0"/>
            <a:t>Agama</a:t>
          </a:r>
          <a:endParaRPr lang="id-ID" sz="3000" kern="1200" dirty="0"/>
        </a:p>
      </dsp:txBody>
      <dsp:txXfrm>
        <a:off x="5561935" y="605541"/>
        <a:ext cx="2526704" cy="1516022"/>
      </dsp:txXfrm>
    </dsp:sp>
    <dsp:sp modelId="{26712591-1562-40DB-85D4-A86A1A17BDEF}">
      <dsp:nvSpPr>
        <dsp:cNvPr id="0" name=""/>
        <dsp:cNvSpPr/>
      </dsp:nvSpPr>
      <dsp:spPr>
        <a:xfrm>
          <a:off x="8341310" y="605541"/>
          <a:ext cx="2526704" cy="15160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3000" kern="1200" dirty="0" smtClean="0"/>
            <a:t>Teknologi</a:t>
          </a:r>
          <a:endParaRPr lang="id-ID" sz="3000" kern="1200" dirty="0"/>
        </a:p>
      </dsp:txBody>
      <dsp:txXfrm>
        <a:off x="8341310" y="605541"/>
        <a:ext cx="2526704" cy="1516022"/>
      </dsp:txXfrm>
    </dsp:sp>
    <dsp:sp modelId="{79571910-AE72-4F13-870D-B3E6ECCDE0ED}">
      <dsp:nvSpPr>
        <dsp:cNvPr id="0" name=""/>
        <dsp:cNvSpPr/>
      </dsp:nvSpPr>
      <dsp:spPr>
        <a:xfrm>
          <a:off x="3184" y="2374235"/>
          <a:ext cx="2526704" cy="15160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3000" kern="1200" dirty="0" smtClean="0"/>
            <a:t>Perdagangan dan Transportasi</a:t>
          </a:r>
          <a:endParaRPr lang="id-ID" sz="3000" kern="1200" dirty="0"/>
        </a:p>
      </dsp:txBody>
      <dsp:txXfrm>
        <a:off x="3184" y="2374235"/>
        <a:ext cx="2526704" cy="1516022"/>
      </dsp:txXfrm>
    </dsp:sp>
    <dsp:sp modelId="{F06D3031-1E95-4BFF-9427-95E2F04C1A90}">
      <dsp:nvSpPr>
        <dsp:cNvPr id="0" name=""/>
        <dsp:cNvSpPr/>
      </dsp:nvSpPr>
      <dsp:spPr>
        <a:xfrm>
          <a:off x="2782560" y="2374235"/>
          <a:ext cx="2526704" cy="1516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3000" kern="1200" dirty="0" smtClean="0"/>
            <a:t>Pemerintah</a:t>
          </a:r>
          <a:endParaRPr lang="id-ID" sz="3000" kern="1200" dirty="0"/>
        </a:p>
      </dsp:txBody>
      <dsp:txXfrm>
        <a:off x="2782560" y="2374235"/>
        <a:ext cx="2526704" cy="1516022"/>
      </dsp:txXfrm>
    </dsp:sp>
    <dsp:sp modelId="{5A6AC5DD-03EB-4250-9EF5-6A4A4731E258}">
      <dsp:nvSpPr>
        <dsp:cNvPr id="0" name=""/>
        <dsp:cNvSpPr/>
      </dsp:nvSpPr>
      <dsp:spPr>
        <a:xfrm>
          <a:off x="5561935" y="2374235"/>
          <a:ext cx="2526704" cy="1516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3000" kern="1200" dirty="0" smtClean="0"/>
            <a:t>Bahasa</a:t>
          </a:r>
          <a:endParaRPr lang="id-ID" sz="3000" kern="1200" dirty="0"/>
        </a:p>
      </dsp:txBody>
      <dsp:txXfrm>
        <a:off x="5561935" y="2374235"/>
        <a:ext cx="2526704" cy="1516022"/>
      </dsp:txXfrm>
    </dsp:sp>
    <dsp:sp modelId="{53C17667-67FD-4397-AE4E-31EF42237F72}">
      <dsp:nvSpPr>
        <dsp:cNvPr id="0" name=""/>
        <dsp:cNvSpPr/>
      </dsp:nvSpPr>
      <dsp:spPr>
        <a:xfrm>
          <a:off x="8341310" y="2374235"/>
          <a:ext cx="2526704" cy="15160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3000" kern="1200" dirty="0" smtClean="0"/>
            <a:t>Ekonomi</a:t>
          </a:r>
          <a:endParaRPr lang="id-ID" sz="3000" kern="1200" dirty="0"/>
        </a:p>
      </dsp:txBody>
      <dsp:txXfrm>
        <a:off x="8341310" y="2374235"/>
        <a:ext cx="2526704" cy="15160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98DF4-5A44-4CC4-961D-72BA473FC535}">
      <dsp:nvSpPr>
        <dsp:cNvPr id="0" name=""/>
        <dsp:cNvSpPr/>
      </dsp:nvSpPr>
      <dsp:spPr>
        <a:xfrm>
          <a:off x="780360" y="401404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043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i="1" kern="1200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Tawassuth</a:t>
          </a:r>
          <a:endParaRPr lang="en-US" sz="4600" i="1" kern="1200" dirty="0">
            <a:solidFill>
              <a:srgbClr val="002060"/>
            </a:solidFill>
            <a:latin typeface="Georgia"/>
            <a:ea typeface="+mn-ea"/>
            <a:cs typeface="+mn-cs"/>
          </a:endParaRPr>
        </a:p>
      </dsp:txBody>
      <dsp:txXfrm>
        <a:off x="780360" y="401404"/>
        <a:ext cx="4433678" cy="964138"/>
      </dsp:txXfrm>
    </dsp:sp>
    <dsp:sp modelId="{5DA48583-A17B-42A1-8120-1B0895174676}">
      <dsp:nvSpPr>
        <dsp:cNvPr id="0" name=""/>
        <dsp:cNvSpPr/>
      </dsp:nvSpPr>
      <dsp:spPr>
        <a:xfrm>
          <a:off x="327867" y="245173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D3C08-D40E-461D-BF15-47722898C7D0}">
      <dsp:nvSpPr>
        <dsp:cNvPr id="0" name=""/>
        <dsp:cNvSpPr/>
      </dsp:nvSpPr>
      <dsp:spPr>
        <a:xfrm>
          <a:off x="780360" y="1615147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043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i="1" kern="1200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Ta’adul</a:t>
          </a:r>
          <a:endParaRPr lang="en-US" sz="4600" b="1" i="1" kern="1200" dirty="0" smtClean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80360" y="1615147"/>
        <a:ext cx="4433678" cy="964138"/>
      </dsp:txXfrm>
    </dsp:sp>
    <dsp:sp modelId="{67C10DF3-0098-4B1F-A93E-BCEDF2DE4BBC}">
      <dsp:nvSpPr>
        <dsp:cNvPr id="0" name=""/>
        <dsp:cNvSpPr/>
      </dsp:nvSpPr>
      <dsp:spPr>
        <a:xfrm>
          <a:off x="327867" y="1458916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68FDF-5BC1-4FF5-981C-4D08D2BC75BB}">
      <dsp:nvSpPr>
        <dsp:cNvPr id="0" name=""/>
        <dsp:cNvSpPr/>
      </dsp:nvSpPr>
      <dsp:spPr>
        <a:xfrm>
          <a:off x="780360" y="2828890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043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i="1" kern="1200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Tasamuh</a:t>
          </a:r>
          <a:endParaRPr lang="en-US" sz="4600" b="1" i="1" kern="1200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80360" y="2828890"/>
        <a:ext cx="4433678" cy="964138"/>
      </dsp:txXfrm>
    </dsp:sp>
    <dsp:sp modelId="{20AFD07E-0394-44ED-9EFA-8D16C0ACE7F5}">
      <dsp:nvSpPr>
        <dsp:cNvPr id="0" name=""/>
        <dsp:cNvSpPr/>
      </dsp:nvSpPr>
      <dsp:spPr>
        <a:xfrm>
          <a:off x="327867" y="2672659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3931C-6452-43F7-872F-B787914AC136}">
      <dsp:nvSpPr>
        <dsp:cNvPr id="0" name=""/>
        <dsp:cNvSpPr/>
      </dsp:nvSpPr>
      <dsp:spPr>
        <a:xfrm>
          <a:off x="780360" y="4042633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043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i="1" kern="1200" dirty="0" err="1" smtClean="0">
              <a:solidFill>
                <a:srgbClr val="002060"/>
              </a:solidFill>
              <a:latin typeface="Georgia"/>
              <a:ea typeface="+mn-ea"/>
              <a:cs typeface="+mn-cs"/>
            </a:rPr>
            <a:t>Tawazun</a:t>
          </a:r>
          <a:endParaRPr lang="en-US" sz="4600" b="1" i="1" kern="1200" dirty="0">
            <a:solidFill>
              <a:srgbClr val="002060"/>
            </a:solidFill>
            <a:latin typeface="Georgia"/>
            <a:ea typeface="+mn-ea"/>
            <a:cs typeface="+mn-cs"/>
          </a:endParaRPr>
        </a:p>
      </dsp:txBody>
      <dsp:txXfrm>
        <a:off x="780360" y="4042633"/>
        <a:ext cx="4433678" cy="964138"/>
      </dsp:txXfrm>
    </dsp:sp>
    <dsp:sp modelId="{CC2A1CBE-BA42-4943-89CC-09FF3569ACF3}">
      <dsp:nvSpPr>
        <dsp:cNvPr id="0" name=""/>
        <dsp:cNvSpPr/>
      </dsp:nvSpPr>
      <dsp:spPr>
        <a:xfrm>
          <a:off x="327867" y="3886402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98DF4-5A44-4CC4-961D-72BA473FC535}">
      <dsp:nvSpPr>
        <dsp:cNvPr id="0" name=""/>
        <dsp:cNvSpPr/>
      </dsp:nvSpPr>
      <dsp:spPr>
        <a:xfrm>
          <a:off x="780360" y="401404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043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1" kern="1200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Ukhuwah</a:t>
          </a:r>
          <a:r>
            <a:rPr lang="en-US" sz="3600" b="1" i="1" kern="1200" dirty="0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3600" b="1" i="1" kern="1200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Islamiyah</a:t>
          </a:r>
          <a:r>
            <a:rPr lang="en-US" sz="3600" b="1" i="1" kern="1200" dirty="0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</a:p>
      </dsp:txBody>
      <dsp:txXfrm>
        <a:off x="780360" y="401404"/>
        <a:ext cx="4433678" cy="964138"/>
      </dsp:txXfrm>
    </dsp:sp>
    <dsp:sp modelId="{5DA48583-A17B-42A1-8120-1B0895174676}">
      <dsp:nvSpPr>
        <dsp:cNvPr id="0" name=""/>
        <dsp:cNvSpPr/>
      </dsp:nvSpPr>
      <dsp:spPr>
        <a:xfrm>
          <a:off x="327867" y="245173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D3C08-D40E-461D-BF15-47722898C7D0}">
      <dsp:nvSpPr>
        <dsp:cNvPr id="0" name=""/>
        <dsp:cNvSpPr/>
      </dsp:nvSpPr>
      <dsp:spPr>
        <a:xfrm>
          <a:off x="780360" y="1615147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043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1" kern="1200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Ukhuwah</a:t>
          </a:r>
          <a:r>
            <a:rPr lang="en-US" sz="3600" b="1" i="1" kern="1200" dirty="0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3600" b="1" i="1" kern="1200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Insaniyah</a:t>
          </a:r>
          <a:endParaRPr lang="en-US" sz="3600" b="1" i="1" kern="1200" dirty="0" smtClean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80360" y="1615147"/>
        <a:ext cx="4433678" cy="964138"/>
      </dsp:txXfrm>
    </dsp:sp>
    <dsp:sp modelId="{67C10DF3-0098-4B1F-A93E-BCEDF2DE4BBC}">
      <dsp:nvSpPr>
        <dsp:cNvPr id="0" name=""/>
        <dsp:cNvSpPr/>
      </dsp:nvSpPr>
      <dsp:spPr>
        <a:xfrm>
          <a:off x="327867" y="1458916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68FDF-5BC1-4FF5-981C-4D08D2BC75BB}">
      <dsp:nvSpPr>
        <dsp:cNvPr id="0" name=""/>
        <dsp:cNvSpPr/>
      </dsp:nvSpPr>
      <dsp:spPr>
        <a:xfrm>
          <a:off x="780360" y="2828890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043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Ukhuwah</a:t>
          </a:r>
          <a:r>
            <a:rPr lang="en-US" sz="3200" b="1" i="1" kern="1200" dirty="0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3200" b="1" i="1" kern="1200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Wathaniyah</a:t>
          </a:r>
          <a:endParaRPr lang="en-US" sz="3200" b="1" i="1" kern="1200" dirty="0" smtClean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80360" y="2828890"/>
        <a:ext cx="4433678" cy="964138"/>
      </dsp:txXfrm>
    </dsp:sp>
    <dsp:sp modelId="{20AFD07E-0394-44ED-9EFA-8D16C0ACE7F5}">
      <dsp:nvSpPr>
        <dsp:cNvPr id="0" name=""/>
        <dsp:cNvSpPr/>
      </dsp:nvSpPr>
      <dsp:spPr>
        <a:xfrm>
          <a:off x="327867" y="2672659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3931C-6452-43F7-872F-B787914AC136}">
      <dsp:nvSpPr>
        <dsp:cNvPr id="0" name=""/>
        <dsp:cNvSpPr/>
      </dsp:nvSpPr>
      <dsp:spPr>
        <a:xfrm>
          <a:off x="780360" y="4042633"/>
          <a:ext cx="4433678" cy="964138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55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043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1" kern="1200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Ukhuwah</a:t>
          </a:r>
          <a:r>
            <a:rPr lang="en-US" sz="3600" b="1" i="1" kern="1200" dirty="0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 ‘</a:t>
          </a:r>
          <a:r>
            <a:rPr lang="en-US" sz="3600" b="1" i="1" kern="1200" dirty="0" err="1" smtClea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rPr>
            <a:t>Alamiyah</a:t>
          </a:r>
          <a:endParaRPr lang="en-US" sz="3600" b="1" i="1" kern="1200" dirty="0" smtClean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80360" y="4042633"/>
        <a:ext cx="4433678" cy="964138"/>
      </dsp:txXfrm>
    </dsp:sp>
    <dsp:sp modelId="{CC2A1CBE-BA42-4943-89CC-09FF3569ACF3}">
      <dsp:nvSpPr>
        <dsp:cNvPr id="0" name=""/>
        <dsp:cNvSpPr/>
      </dsp:nvSpPr>
      <dsp:spPr>
        <a:xfrm>
          <a:off x="327867" y="3886402"/>
          <a:ext cx="969867" cy="101234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1A211-781D-4101-A4AA-DE70485D21A9}">
      <dsp:nvSpPr>
        <dsp:cNvPr id="0" name=""/>
        <dsp:cNvSpPr/>
      </dsp:nvSpPr>
      <dsp:spPr>
        <a:xfrm>
          <a:off x="-5603882" y="-857885"/>
          <a:ext cx="6672084" cy="6672084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86F27-4FB2-4A9E-84EF-95ED2FC1185D}">
      <dsp:nvSpPr>
        <dsp:cNvPr id="0" name=""/>
        <dsp:cNvSpPr/>
      </dsp:nvSpPr>
      <dsp:spPr>
        <a:xfrm>
          <a:off x="559180" y="381041"/>
          <a:ext cx="9761244" cy="762479"/>
        </a:xfrm>
        <a:prstGeom prst="rect">
          <a:avLst/>
        </a:prstGeom>
        <a:solidFill>
          <a:srgbClr val="F23610">
            <a:hueOff val="0"/>
            <a:satOff val="0"/>
            <a:lumOff val="0"/>
            <a:alphaOff val="0"/>
          </a:srgbClr>
        </a:solid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218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www.romahurmuziy.com</a:t>
          </a:r>
          <a:endParaRPr lang="en-US" sz="40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559180" y="381041"/>
        <a:ext cx="9761244" cy="762479"/>
      </dsp:txXfrm>
    </dsp:sp>
    <dsp:sp modelId="{24399993-05DC-4C17-B9A1-9F4A8641A514}">
      <dsp:nvSpPr>
        <dsp:cNvPr id="0" name=""/>
        <dsp:cNvSpPr/>
      </dsp:nvSpPr>
      <dsp:spPr>
        <a:xfrm>
          <a:off x="96594" y="215926"/>
          <a:ext cx="953098" cy="9530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D41CD-A094-4BFF-8203-CE70C093B1F7}">
      <dsp:nvSpPr>
        <dsp:cNvPr id="0" name=""/>
        <dsp:cNvSpPr/>
      </dsp:nvSpPr>
      <dsp:spPr>
        <a:xfrm>
          <a:off x="996327" y="1524958"/>
          <a:ext cx="9324097" cy="762479"/>
        </a:xfrm>
        <a:prstGeom prst="rect">
          <a:avLst/>
        </a:prstGeom>
        <a:solidFill>
          <a:srgbClr val="F23610">
            <a:hueOff val="6741097"/>
            <a:satOff val="-12821"/>
            <a:lumOff val="-6143"/>
            <a:alphaOff val="0"/>
          </a:srgbClr>
        </a:solid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218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ysClr val="window" lastClr="FFFFF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M. R</a:t>
          </a:r>
          <a:r>
            <a:rPr lang="id-ID" sz="4000" kern="1200" dirty="0" smtClean="0">
              <a:solidFill>
                <a:sysClr val="window" lastClr="FFFFF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omahurmuziy</a:t>
          </a:r>
          <a:endParaRPr lang="en-US" sz="40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996327" y="1524958"/>
        <a:ext cx="9324097" cy="762479"/>
      </dsp:txXfrm>
    </dsp:sp>
    <dsp:sp modelId="{CD2F3064-AD22-456C-BCC9-32320F7BC4F6}">
      <dsp:nvSpPr>
        <dsp:cNvPr id="0" name=""/>
        <dsp:cNvSpPr/>
      </dsp:nvSpPr>
      <dsp:spPr>
        <a:xfrm>
          <a:off x="519778" y="1429648"/>
          <a:ext cx="953098" cy="9530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E7E64-9096-45B1-A6DE-7E5F20685412}">
      <dsp:nvSpPr>
        <dsp:cNvPr id="0" name=""/>
        <dsp:cNvSpPr/>
      </dsp:nvSpPr>
      <dsp:spPr>
        <a:xfrm>
          <a:off x="996327" y="2668875"/>
          <a:ext cx="9324097" cy="762479"/>
        </a:xfrm>
        <a:prstGeom prst="rect">
          <a:avLst/>
        </a:prstGeom>
        <a:solidFill>
          <a:srgbClr val="F23610">
            <a:hueOff val="13482195"/>
            <a:satOff val="-25642"/>
            <a:lumOff val="-12287"/>
            <a:alphaOff val="0"/>
          </a:srgbClr>
        </a:solid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218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>
              <a:solidFill>
                <a:sysClr val="window" lastClr="FFFFF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@</a:t>
          </a:r>
          <a:r>
            <a:rPr lang="en-US" sz="4000" kern="1200" dirty="0" smtClean="0">
              <a:solidFill>
                <a:sysClr val="window" lastClr="FFFFF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MR</a:t>
          </a:r>
          <a:r>
            <a:rPr lang="id-ID" sz="4000" kern="1200" dirty="0" smtClean="0">
              <a:solidFill>
                <a:sysClr val="window" lastClr="FFFFF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omahurmuziy</a:t>
          </a:r>
          <a:endParaRPr lang="en-US" sz="40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996327" y="2668875"/>
        <a:ext cx="9324097" cy="762479"/>
      </dsp:txXfrm>
    </dsp:sp>
    <dsp:sp modelId="{44DBF945-7691-44CB-B4B3-D1BE365A583C}">
      <dsp:nvSpPr>
        <dsp:cNvPr id="0" name=""/>
        <dsp:cNvSpPr/>
      </dsp:nvSpPr>
      <dsp:spPr>
        <a:xfrm>
          <a:off x="519778" y="2573565"/>
          <a:ext cx="953098" cy="9530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FEDE6-9B97-4AA6-9BEC-5102C006B99F}">
      <dsp:nvSpPr>
        <dsp:cNvPr id="0" name=""/>
        <dsp:cNvSpPr/>
      </dsp:nvSpPr>
      <dsp:spPr>
        <a:xfrm>
          <a:off x="559180" y="3812792"/>
          <a:ext cx="9761244" cy="762479"/>
        </a:xfrm>
        <a:prstGeom prst="rect">
          <a:avLst/>
        </a:prstGeom>
        <a:solidFill>
          <a:srgbClr val="F23610">
            <a:hueOff val="20223292"/>
            <a:satOff val="-38463"/>
            <a:lumOff val="-18430"/>
            <a:alphaOff val="0"/>
          </a:srgbClr>
        </a:solid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218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>
              <a:solidFill>
                <a:sysClr val="window" lastClr="FFFFF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@Romahurmuziy</a:t>
          </a:r>
          <a:endParaRPr lang="en-US" sz="40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559180" y="3812792"/>
        <a:ext cx="9761244" cy="762479"/>
      </dsp:txXfrm>
    </dsp:sp>
    <dsp:sp modelId="{0256CD8A-436A-4A23-B3FD-21669AB5153A}">
      <dsp:nvSpPr>
        <dsp:cNvPr id="0" name=""/>
        <dsp:cNvSpPr/>
      </dsp:nvSpPr>
      <dsp:spPr>
        <a:xfrm>
          <a:off x="82631" y="3717482"/>
          <a:ext cx="953098" cy="95309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079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1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0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3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2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6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12/8/2017 3:33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12/8/2017 3:33 AM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12/8/2017 3:33 AM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12/8/2017 3:33 AM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12/8/2017 3:33 AM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12/8/2017 3:33 AM</a:t>
            </a:fld>
            <a:endParaRPr lang="en-US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12/8/2017 3:33 AM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12/8/2017 3:33 AM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12/8/2017 3:33 AM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12/8/2017 3:33 AM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12/8/2017 3:33 AM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12/8/2017 3:33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Presentation Subtitle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Your Name</a:t>
            </a:r>
          </a:p>
          <a:p>
            <a:r>
              <a:rPr lang="en-US" dirty="0" smtClean="0"/>
              <a:t>Class Name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7"/>
            <a:ext cx="12192000" cy="6850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895283"/>
            <a:ext cx="6586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“MENCETAK PEMIMPIN YANG BERWAWASAN ISLAM RAHMATAN LIL ALAMIN UNTUK MEMBANGUN PERADABAN”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67400" y="3276600"/>
            <a:ext cx="4800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345965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Malang, 8 </a:t>
            </a:r>
            <a:r>
              <a:rPr lang="en-US" sz="3200" b="1" dirty="0" err="1" smtClean="0">
                <a:solidFill>
                  <a:srgbClr val="C00000"/>
                </a:solidFill>
              </a:rPr>
              <a:t>Desember</a:t>
            </a:r>
            <a:r>
              <a:rPr lang="en-US" sz="3200" b="1" dirty="0" smtClean="0">
                <a:solidFill>
                  <a:srgbClr val="C00000"/>
                </a:solidFill>
              </a:rPr>
              <a:t> 2017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3000" y="5273424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Ir. H.M. </a:t>
            </a:r>
            <a:r>
              <a:rPr lang="en-US" sz="3200" b="1" dirty="0" err="1" smtClean="0">
                <a:solidFill>
                  <a:srgbClr val="002060"/>
                </a:solidFill>
              </a:rPr>
              <a:t>Romahurmuziy</a:t>
            </a:r>
            <a:r>
              <a:rPr lang="en-US" sz="3200" b="1" dirty="0" smtClean="0">
                <a:solidFill>
                  <a:srgbClr val="002060"/>
                </a:solidFill>
              </a:rPr>
              <a:t>, MT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err="1" smtClean="0">
                <a:solidFill>
                  <a:schemeClr val="bg1"/>
                </a:solidFill>
              </a:rPr>
              <a:t>Anggota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Komisi</a:t>
            </a:r>
            <a:r>
              <a:rPr lang="en-US" sz="2800" b="1" dirty="0" smtClean="0">
                <a:solidFill>
                  <a:schemeClr val="bg1"/>
                </a:solidFill>
              </a:rPr>
              <a:t> XI DPR RI)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DALIL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/>
              <a:t>Kepemimpinan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8296" y="1902361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800" b="1" dirty="0">
                <a:solidFill>
                  <a:prstClr val="black"/>
                </a:solidFill>
                <a:latin typeface="Arial" panose="020B0604020202020204" pitchFamily="34" charset="0"/>
              </a:rPr>
              <a:t>إِنَّ خَيْرَ مَنِ اسْتَأْجَرْتَ الْقَوِيُّ الْأَمِينُ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584875"/>
            <a:ext cx="6297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Artinya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lang="id-ID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“</a:t>
            </a: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K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arena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sesungguhnya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orang yang paling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baik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yang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kamu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ambil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untuk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bekerja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(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pada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kita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)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ialah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orang yang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kuat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lagi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dapat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dipercaya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r>
              <a:rPr lang="id-ID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” </a:t>
            </a:r>
            <a:r>
              <a:rPr lang="id-ID" sz="2400" dirty="0">
                <a:solidFill>
                  <a:prstClr val="black"/>
                </a:solidFill>
                <a:latin typeface="Arial Narrow" panose="020B0606020202030204" pitchFamily="34" charset="0"/>
              </a:rPr>
              <a:t>(QS. Al-Qashas: 26)</a:t>
            </a:r>
            <a:endParaRPr lang="en-GB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233" y="4346522"/>
            <a:ext cx="3212767" cy="2232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233" y="1825356"/>
            <a:ext cx="3212767" cy="2223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6432" y="4346522"/>
            <a:ext cx="5581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800" b="1" dirty="0">
                <a:solidFill>
                  <a:prstClr val="black"/>
                </a:solidFill>
                <a:latin typeface="Arial" panose="020B0604020202020204" pitchFamily="34" charset="0"/>
              </a:rPr>
              <a:t>قَالَ اجْعَلْنِي عَلَىٰ خَزَائِنِ الْأَرْضِ ۖ إِنِّي حَفِيظٌ عَلِيمٌ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008988"/>
            <a:ext cx="6260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Artinya</a:t>
            </a:r>
            <a:r>
              <a:rPr lang="en-GB" sz="2400" dirty="0">
                <a:solidFill>
                  <a:prstClr val="black"/>
                </a:solidFill>
                <a:latin typeface="Arial Narrow" panose="020B0606020202030204" pitchFamily="34" charset="0"/>
              </a:rPr>
              <a:t>: “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Berkata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Yusuf: "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Jadikanlah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aku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bendaharawan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negara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(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Mesir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);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sesungguhnya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aku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adalah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orang yang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pandai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menjaga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lagi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berpengetahuan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.” </a:t>
            </a:r>
            <a:r>
              <a:rPr lang="en-GB" sz="2400" dirty="0">
                <a:solidFill>
                  <a:prstClr val="black"/>
                </a:solidFill>
                <a:latin typeface="Arial Narrow" panose="020B0606020202030204" pitchFamily="34" charset="0"/>
              </a:rPr>
              <a:t>(QS. </a:t>
            </a:r>
            <a:r>
              <a:rPr lang="en-GB" sz="2400" dirty="0">
                <a:solidFill>
                  <a:prstClr val="black"/>
                </a:solidFill>
                <a:latin typeface="Georgia"/>
              </a:rPr>
              <a:t>Yusuf: 55</a:t>
            </a:r>
            <a:r>
              <a:rPr lang="en-GB" sz="2400" dirty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en-GB" sz="2400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585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4734"/>
            <a:ext cx="11582399" cy="990600"/>
          </a:xfrm>
        </p:spPr>
        <p:txBody>
          <a:bodyPr>
            <a:normAutofit/>
          </a:bodyPr>
          <a:lstStyle/>
          <a:p>
            <a:r>
              <a:rPr lang="" dirty="0" smtClean="0"/>
              <a:t>KRITERIA PEMIMPIN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" dirty="0" smtClean="0"/>
              <a:t>AL-MAWARDI</a:t>
            </a:r>
            <a:endParaRPr lang="en-US" dirty="0"/>
          </a:p>
        </p:txBody>
      </p:sp>
      <p:pic>
        <p:nvPicPr>
          <p:cNvPr id="4" name="Picture 6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3501059" cy="3501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853" y="1921371"/>
            <a:ext cx="310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/>
            <a:r>
              <a:rPr lang="en-US" sz="2400" dirty="0" smtClean="0"/>
              <a:t>1.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dirty="0" err="1" smtClean="0"/>
              <a:t>Adil</a:t>
            </a:r>
            <a:endParaRPr lang="en-US" sz="2400" dirty="0"/>
          </a:p>
        </p:txBody>
      </p:sp>
      <p:cxnSp>
        <p:nvCxnSpPr>
          <p:cNvPr id="6" name="Elbow Connector 5"/>
          <p:cNvCxnSpPr/>
          <p:nvPr/>
        </p:nvCxnSpPr>
        <p:spPr>
          <a:xfrm rot="10800000">
            <a:off x="3516383" y="2441488"/>
            <a:ext cx="1449564" cy="61682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7572787" y="2441487"/>
            <a:ext cx="1272208" cy="69172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63027" y="2014910"/>
            <a:ext cx="275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sz="2400" dirty="0" smtClean="0"/>
              <a:t>4</a:t>
            </a:r>
            <a:r>
              <a:rPr lang="en-US" sz="2400" dirty="0"/>
              <a:t>. </a:t>
            </a:r>
            <a:r>
              <a:rPr lang="en-US" sz="2400" dirty="0" err="1"/>
              <a:t>Sehat</a:t>
            </a:r>
            <a:r>
              <a:rPr lang="en-US" sz="2400" dirty="0"/>
              <a:t> </a:t>
            </a:r>
            <a:r>
              <a:rPr lang="en-US" sz="2400" dirty="0" err="1" smtClean="0"/>
              <a:t>jasmani</a:t>
            </a:r>
            <a:r>
              <a:rPr lang="en-US" sz="2400" dirty="0" smtClean="0"/>
              <a:t>, &amp; </a:t>
            </a:r>
            <a:r>
              <a:rPr lang="en-US" sz="2400" dirty="0" err="1" smtClean="0"/>
              <a:t>rohani</a:t>
            </a:r>
            <a:endParaRPr lang="en-US" sz="2400" dirty="0"/>
          </a:p>
        </p:txBody>
      </p:sp>
      <p:cxnSp>
        <p:nvCxnSpPr>
          <p:cNvPr id="9" name="Elbow Connector 8"/>
          <p:cNvCxnSpPr/>
          <p:nvPr/>
        </p:nvCxnSpPr>
        <p:spPr>
          <a:xfrm>
            <a:off x="7600534" y="5386094"/>
            <a:ext cx="1362493" cy="78904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08796" y="5944302"/>
            <a:ext cx="275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 algn="just"/>
            <a:r>
              <a:rPr lang="en-US" sz="2400" dirty="0"/>
              <a:t>6</a:t>
            </a:r>
            <a:r>
              <a:rPr lang="en-US" sz="2400" dirty="0" smtClean="0"/>
              <a:t>. </a:t>
            </a:r>
            <a:r>
              <a:rPr lang="en-US" sz="2400" dirty="0" err="1" smtClean="0"/>
              <a:t>Visioner</a:t>
            </a:r>
            <a:endParaRPr lang="en-US" sz="2400" dirty="0"/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3383863" y="5293760"/>
            <a:ext cx="1375117" cy="79501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5376" y="4019789"/>
            <a:ext cx="283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/>
            <a:r>
              <a:rPr lang="en-US" sz="2400" dirty="0" smtClean="0"/>
              <a:t>2. </a:t>
            </a:r>
            <a:r>
              <a:rPr lang="en-US" sz="2400" dirty="0" err="1" smtClean="0"/>
              <a:t>Berwawasan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83862" y="4250636"/>
            <a:ext cx="1107798" cy="144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996859" y="4250636"/>
            <a:ext cx="8481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08796" y="4019790"/>
            <a:ext cx="235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/>
            <a:r>
              <a:rPr lang="en-US" sz="2400" dirty="0" smtClean="0"/>
              <a:t>5. </a:t>
            </a:r>
            <a:r>
              <a:rPr lang="en-US" sz="2400" dirty="0" err="1" smtClean="0"/>
              <a:t>Berani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6135" y="5415494"/>
            <a:ext cx="2784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/>
            <a:r>
              <a:rPr lang="en-US" sz="2400" dirty="0" smtClean="0"/>
              <a:t>3.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kekurangan</a:t>
            </a:r>
            <a:r>
              <a:rPr lang="en-US" sz="2400" dirty="0" smtClean="0"/>
              <a:t> </a:t>
            </a:r>
            <a:r>
              <a:rPr lang="en-US" sz="2400" dirty="0" err="1" smtClean="0"/>
              <a:t>anggota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68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8 KOMPONEN PERADABAN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8423460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3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FUNGSI MUHAMMAD </a:t>
            </a:r>
            <a:r>
              <a:rPr lang="en-US" dirty="0" smtClean="0"/>
              <a:t>SAW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7960" y="1676400"/>
            <a:ext cx="6709700" cy="685800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26000">
                <a:sysClr val="window" lastClr="FFFFFF">
                  <a:lumMod val="95000"/>
                </a:sysClr>
              </a:gs>
              <a:gs pos="8000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4525" y="1676400"/>
            <a:ext cx="6709700" cy="685800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26000">
                <a:sysClr val="window" lastClr="FFFFFF">
                  <a:lumMod val="95000"/>
                </a:sysClr>
              </a:gs>
              <a:gs pos="8000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7319" y="1752600"/>
            <a:ext cx="4993265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sz="2799" b="1" dirty="0">
                <a:solidFill>
                  <a:prstClr val="black"/>
                </a:solidFill>
                <a:latin typeface="Georgia"/>
              </a:rPr>
              <a:t>1. </a:t>
            </a:r>
            <a:r>
              <a:rPr lang="en-US" sz="2799" b="1" dirty="0" err="1">
                <a:solidFill>
                  <a:prstClr val="black"/>
                </a:solidFill>
                <a:latin typeface="Georgia"/>
              </a:rPr>
              <a:t>Rasul</a:t>
            </a:r>
            <a:r>
              <a:rPr lang="en-US" sz="2799" b="1" dirty="0">
                <a:solidFill>
                  <a:prstClr val="black"/>
                </a:solidFill>
                <a:latin typeface="Georgia"/>
              </a:rPr>
              <a:t> (</a:t>
            </a:r>
            <a:r>
              <a:rPr lang="en-US" sz="2799" b="1" dirty="0" err="1">
                <a:solidFill>
                  <a:prstClr val="black"/>
                </a:solidFill>
                <a:latin typeface="Georgia"/>
              </a:rPr>
              <a:t>Legislatif</a:t>
            </a:r>
            <a:r>
              <a:rPr lang="en-US" sz="2799" b="1" dirty="0">
                <a:solidFill>
                  <a:prstClr val="black"/>
                </a:solidFill>
                <a:latin typeface="Georgia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3389" y="2523130"/>
            <a:ext cx="6709700" cy="685800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26000">
                <a:sysClr val="window" lastClr="FFFFFF">
                  <a:lumMod val="95000"/>
                </a:sysClr>
              </a:gs>
              <a:gs pos="8000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3389" y="2523130"/>
            <a:ext cx="6709700" cy="685800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26000">
                <a:sysClr val="window" lastClr="FFFFFF">
                  <a:lumMod val="95000"/>
                </a:sysClr>
              </a:gs>
              <a:gs pos="8000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2747" y="2599330"/>
            <a:ext cx="4993265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  <a:latin typeface="Georgia"/>
              </a:rPr>
              <a:t>2. </a:t>
            </a:r>
            <a:r>
              <a:rPr lang="en-US" sz="2799" b="1" dirty="0" err="1">
                <a:solidFill>
                  <a:prstClr val="black"/>
                </a:solidFill>
                <a:latin typeface="Georgia"/>
              </a:rPr>
              <a:t>Kepala</a:t>
            </a:r>
            <a:r>
              <a:rPr lang="en-US" sz="2799" b="1" dirty="0">
                <a:solidFill>
                  <a:prstClr val="black"/>
                </a:solidFill>
                <a:latin typeface="Georgia"/>
              </a:rPr>
              <a:t> Negara (</a:t>
            </a:r>
            <a:r>
              <a:rPr lang="en-US" sz="2799" b="1" dirty="0" err="1">
                <a:solidFill>
                  <a:prstClr val="black"/>
                </a:solidFill>
                <a:latin typeface="Georgia"/>
              </a:rPr>
              <a:t>Eksekutif</a:t>
            </a:r>
            <a:r>
              <a:rPr lang="en-US" sz="2799" b="1" dirty="0">
                <a:solidFill>
                  <a:prstClr val="black"/>
                </a:solidFill>
                <a:latin typeface="Georgia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0214" y="3381233"/>
            <a:ext cx="6709700" cy="685800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26000">
                <a:sysClr val="window" lastClr="FFFFFF">
                  <a:lumMod val="95000"/>
                </a:sysClr>
              </a:gs>
              <a:gs pos="8000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0214" y="3381233"/>
            <a:ext cx="6709700" cy="685800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26000">
                <a:sysClr val="window" lastClr="FFFFFF">
                  <a:lumMod val="95000"/>
                </a:sysClr>
              </a:gs>
              <a:gs pos="8000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9572" y="3457433"/>
            <a:ext cx="4993265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sz="2799" b="1" dirty="0">
                <a:solidFill>
                  <a:prstClr val="black"/>
                </a:solidFill>
                <a:latin typeface="Georgia"/>
              </a:rPr>
              <a:t>3. Hakim (</a:t>
            </a:r>
            <a:r>
              <a:rPr lang="en-US" sz="2799" b="1" dirty="0" err="1">
                <a:solidFill>
                  <a:prstClr val="black"/>
                </a:solidFill>
                <a:latin typeface="Georgia"/>
              </a:rPr>
              <a:t>Yudikatif</a:t>
            </a:r>
            <a:r>
              <a:rPr lang="en-US" sz="2799" b="1" dirty="0">
                <a:solidFill>
                  <a:prstClr val="black"/>
                </a:solidFill>
                <a:latin typeface="Georgia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98153" y="4237630"/>
            <a:ext cx="6709700" cy="685800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26000">
                <a:sysClr val="window" lastClr="FFFFFF">
                  <a:lumMod val="95000"/>
                </a:sysClr>
              </a:gs>
              <a:gs pos="8000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718" y="4237630"/>
            <a:ext cx="6709700" cy="685800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26000">
                <a:sysClr val="window" lastClr="FFFFFF">
                  <a:lumMod val="95000"/>
                </a:sysClr>
              </a:gs>
              <a:gs pos="8000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7512" y="4313830"/>
            <a:ext cx="4993265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sz="2799" b="1" dirty="0">
                <a:solidFill>
                  <a:prstClr val="black"/>
                </a:solidFill>
                <a:latin typeface="Georgia"/>
              </a:rPr>
              <a:t>4. </a:t>
            </a:r>
            <a:r>
              <a:rPr lang="en-US" sz="2799" b="1" dirty="0" err="1">
                <a:solidFill>
                  <a:prstClr val="black"/>
                </a:solidFill>
                <a:latin typeface="Georgia"/>
              </a:rPr>
              <a:t>Panglima</a:t>
            </a:r>
            <a:r>
              <a:rPr lang="en-US" sz="2799" b="1" dirty="0">
                <a:solidFill>
                  <a:prstClr val="black"/>
                </a:solidFill>
                <a:latin typeface="Georgia"/>
              </a:rPr>
              <a:t> </a:t>
            </a:r>
            <a:r>
              <a:rPr lang="en-US" sz="2799" b="1" dirty="0" err="1">
                <a:solidFill>
                  <a:prstClr val="black"/>
                </a:solidFill>
                <a:latin typeface="Georgia"/>
              </a:rPr>
              <a:t>Perang</a:t>
            </a:r>
            <a:endParaRPr lang="en-US" sz="2799" b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73582" y="5084360"/>
            <a:ext cx="6709700" cy="685800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26000">
                <a:sysClr val="window" lastClr="FFFFFF">
                  <a:lumMod val="95000"/>
                </a:sysClr>
              </a:gs>
              <a:gs pos="8000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3582" y="5084360"/>
            <a:ext cx="6709700" cy="685800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26000">
                <a:sysClr val="window" lastClr="FFFFFF">
                  <a:lumMod val="95000"/>
                </a:sysClr>
              </a:gs>
              <a:gs pos="8000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2940" y="5160560"/>
            <a:ext cx="4993265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  <a:latin typeface="Georgia"/>
              </a:rPr>
              <a:t>5. </a:t>
            </a:r>
            <a:r>
              <a:rPr lang="en-US" sz="2800" b="1" dirty="0" err="1">
                <a:solidFill>
                  <a:prstClr val="black"/>
                </a:solidFill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  <a:latin typeface="Georgia"/>
              </a:rPr>
              <a:t>Pedagang</a:t>
            </a:r>
            <a:endParaRPr lang="en-US" sz="2800" b="1" dirty="0">
              <a:solidFill>
                <a:prstClr val="black"/>
              </a:solidFill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  <a:latin typeface="Georg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70407" y="5942463"/>
            <a:ext cx="6709700" cy="685800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26000">
                <a:sysClr val="window" lastClr="FFFFFF">
                  <a:lumMod val="95000"/>
                </a:sysClr>
              </a:gs>
              <a:gs pos="8000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70407" y="5942463"/>
            <a:ext cx="6709700" cy="685800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26000">
                <a:sysClr val="window" lastClr="FFFFFF">
                  <a:lumMod val="95000"/>
                </a:sysClr>
              </a:gs>
              <a:gs pos="8000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9765" y="6018663"/>
            <a:ext cx="4993265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  <a:latin typeface="Georgia"/>
              </a:rPr>
              <a:t>6. </a:t>
            </a:r>
            <a:r>
              <a:rPr lang="en-US" sz="2800" b="1" dirty="0" err="1">
                <a:solidFill>
                  <a:prstClr val="black"/>
                </a:solidFill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  <a:latin typeface="Georgia"/>
              </a:rPr>
              <a:t>Kepala</a:t>
            </a:r>
            <a:r>
              <a:rPr lang="en-US" sz="2800" b="1" dirty="0">
                <a:solidFill>
                  <a:prstClr val="black"/>
                </a:solidFill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  <a:latin typeface="Georgia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  <a:latin typeface="Georgia"/>
              </a:rPr>
              <a:t>Keluarga</a:t>
            </a:r>
            <a:endParaRPr lang="en-US" sz="2800" b="1" dirty="0">
              <a:solidFill>
                <a:prstClr val="black"/>
              </a:solidFill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  <a:latin typeface="Georgi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0" y="1692322"/>
            <a:ext cx="1965013" cy="1946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80" y="4049733"/>
            <a:ext cx="1955822" cy="261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784" y="1692323"/>
            <a:ext cx="2150967" cy="204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211" y="4237631"/>
            <a:ext cx="2067540" cy="230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6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Menegakkan </a:t>
            </a:r>
            <a:r>
              <a:rPr lang="" dirty="0" smtClean="0"/>
              <a:t>ISLAM </a:t>
            </a:r>
            <a:r>
              <a:rPr lang="fi-FI" dirty="0" smtClean="0"/>
              <a:t>Rahmatan </a:t>
            </a:r>
            <a:r>
              <a:rPr lang="fi-FI" dirty="0"/>
              <a:t>lil </a:t>
            </a:r>
            <a:r>
              <a:rPr lang="" dirty="0" smtClean="0"/>
              <a:t>‘</a:t>
            </a:r>
            <a:r>
              <a:rPr lang="fi-FI" dirty="0" smtClean="0"/>
              <a:t>Alamin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2550763"/>
              </p:ext>
            </p:extLst>
          </p:nvPr>
        </p:nvGraphicFramePr>
        <p:xfrm>
          <a:off x="533400" y="1589088"/>
          <a:ext cx="5994400" cy="526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42797548"/>
              </p:ext>
            </p:extLst>
          </p:nvPr>
        </p:nvGraphicFramePr>
        <p:xfrm>
          <a:off x="6096000" y="1589088"/>
          <a:ext cx="5994400" cy="526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850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52400"/>
            <a:ext cx="10871200" cy="990600"/>
          </a:xfrm>
        </p:spPr>
        <p:txBody>
          <a:bodyPr>
            <a:normAutofit/>
          </a:bodyPr>
          <a:lstStyle/>
          <a:p>
            <a:pPr algn="ctr"/>
            <a:r>
              <a:rPr lang="" sz="5400" dirty="0" smtClean="0"/>
              <a:t>PENUTUP</a:t>
            </a:r>
            <a:endParaRPr lang="en-US" sz="5400" dirty="0"/>
          </a:p>
        </p:txBody>
      </p:sp>
      <p:pic>
        <p:nvPicPr>
          <p:cNvPr id="1026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" y="1676400"/>
            <a:ext cx="4974336" cy="497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5435600" cy="35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52400"/>
            <a:ext cx="10871200" cy="990600"/>
          </a:xfrm>
        </p:spPr>
        <p:txBody>
          <a:bodyPr>
            <a:normAutofit/>
          </a:bodyPr>
          <a:lstStyle/>
          <a:p>
            <a:pPr algn="ctr"/>
            <a:r>
              <a:rPr lang="" sz="4800" dirty="0" smtClean="0"/>
              <a:t>TERIMA KASIH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372194"/>
              </p:ext>
            </p:extLst>
          </p:nvPr>
        </p:nvGraphicFramePr>
        <p:xfrm>
          <a:off x="990600" y="1752600"/>
          <a:ext cx="10389705" cy="495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0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DEFINISI KEPEMIMPINAN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067379" y="2895600"/>
            <a:ext cx="6345142" cy="3037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</a:rPr>
              <a:t>“Kepemimpinan adalah aktivitas mempengaruhi orang-orang supaya diarahkan mencapai tujuan organisasi.”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</a:rPr>
              <a:t>(George R. Terry)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</a:endParaRPr>
          </a:p>
        </p:txBody>
      </p:sp>
      <p:pic>
        <p:nvPicPr>
          <p:cNvPr id="6" name="Picture 4" descr="Hasil gambar untuk george R t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5" y="2058910"/>
            <a:ext cx="2865920" cy="435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PEMIMPIN IDEAL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02708"/>
              </p:ext>
            </p:extLst>
          </p:nvPr>
        </p:nvGraphicFramePr>
        <p:xfrm>
          <a:off x="1" y="1523999"/>
          <a:ext cx="12192000" cy="532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Bos</a:t>
            </a:r>
            <a:r>
              <a:rPr lang="" dirty="0" smtClean="0"/>
              <a:t>s</a:t>
            </a:r>
            <a:r>
              <a:rPr lang="en-US" dirty="0" smtClean="0"/>
              <a:t> </a:t>
            </a:r>
            <a:r>
              <a:rPr lang="" dirty="0" smtClean="0"/>
              <a:t>v</a:t>
            </a:r>
            <a:r>
              <a:rPr lang="en-US" dirty="0" smtClean="0"/>
              <a:t>s </a:t>
            </a:r>
            <a:r>
              <a:rPr lang="en-US" dirty="0" err="1"/>
              <a:t>Pemimpin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33078" y="1960862"/>
            <a:ext cx="5568563" cy="474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000" b="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0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</a:rPr>
              <a:t>Bos</a:t>
            </a:r>
            <a:r>
              <a:rPr kumimoji="0" lang="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</a:rPr>
              <a:t>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606328"/>
              </p:ext>
            </p:extLst>
          </p:nvPr>
        </p:nvGraphicFramePr>
        <p:xfrm>
          <a:off x="365600" y="2590800"/>
          <a:ext cx="5582134" cy="371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6233414" y="1960861"/>
            <a:ext cx="5568563" cy="474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000" b="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0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</a:rPr>
              <a:t>Pemimpin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</a:endParaRPr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756464"/>
              </p:ext>
            </p:extLst>
          </p:nvPr>
        </p:nvGraphicFramePr>
        <p:xfrm>
          <a:off x="6252464" y="2590800"/>
          <a:ext cx="5582134" cy="3674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1014" y="4972804"/>
            <a:ext cx="19050" cy="19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3414" y="5125204"/>
            <a:ext cx="19050" cy="19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2" y="76199"/>
            <a:ext cx="2824928" cy="1176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200"/>
            <a:ext cx="2679626" cy="1175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TIPE PEMIMPIN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64" y="1676400"/>
            <a:ext cx="8991600" cy="4981359"/>
          </a:xfrm>
        </p:spPr>
      </p:pic>
    </p:spTree>
    <p:extLst>
      <p:ext uri="{BB962C8B-B14F-4D97-AF65-F5344CB8AC3E}">
        <p14:creationId xmlns:p14="http://schemas.microsoft.com/office/powerpoint/2010/main" val="9476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KARAKTERISTIK KEPEMIMPINAN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1676400"/>
            <a:ext cx="10210800" cy="5029200"/>
          </a:xfrm>
        </p:spPr>
      </p:pic>
    </p:spTree>
    <p:extLst>
      <p:ext uri="{BB962C8B-B14F-4D97-AF65-F5344CB8AC3E}">
        <p14:creationId xmlns:p14="http://schemas.microsoft.com/office/powerpoint/2010/main" val="32240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TINGKATAN KEPEMIMPINAN</a:t>
            </a:r>
            <a:endParaRPr lang="en-US" dirty="0"/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311372"/>
              </p:ext>
            </p:extLst>
          </p:nvPr>
        </p:nvGraphicFramePr>
        <p:xfrm>
          <a:off x="278295" y="1620078"/>
          <a:ext cx="11635409" cy="523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0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DALIL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/>
              <a:t>Kepemimpinan</a:t>
            </a:r>
            <a:r>
              <a:rPr lang="en-US" dirty="0"/>
              <a:t> (1)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1" y="1738404"/>
            <a:ext cx="7382682" cy="206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AE" sz="3199" b="1" dirty="0">
                <a:solidFill>
                  <a:prstClr val="black"/>
                </a:solidFill>
                <a:latin typeface="Arial" panose="020B0604020202020204" pitchFamily="34" charset="0"/>
              </a:rPr>
              <a:t>يَا أَيُّهَا الَّذِينَ آمَنُوا أَطِيعُوا اللَّهَ وَأَطِيعُوا الرَّسُولَ وَأُولِي الْأَمْرِ مِنْكُمْ ۖ فَإِنْ تَنَازَعْتُمْ فِي شَيْءٍ فَرُدُّوهُ إِلَى اللَّهِ وَالرَّسُولِ إِنْ كُنْتُمْ تُؤْمِنُونَ بِاللَّهِ وَالْيَوْمِ الْآخِرِ ۚ ذَٰلِكَ خَيْرٌ وَأَحْسَنُ تَأْوِيلًا</a:t>
            </a:r>
            <a:endParaRPr lang="en-GB" sz="31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3969026"/>
            <a:ext cx="7503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Artinya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lang="id-ID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“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Hai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orang-orang yang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beriman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taatilah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Allah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dan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taatilah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Rasul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(Nya),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dan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ulil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amri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di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antara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kamu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Kemudian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jika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kamu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berlainan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pendapat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tentang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sesuatu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maka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kembalikanlah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ia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kepada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Allah (Al Quran)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dan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Rasul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(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sunnahnya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),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jika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kamu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benar-benar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beriman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kepada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Allah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dan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hari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kemudian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. Yang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demikian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itu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lebih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utama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(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bagimu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)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dan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lebih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baik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akibatnya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r>
              <a:rPr lang="id-ID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”</a:t>
            </a:r>
            <a:r>
              <a:rPr lang="en-GB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Arial Narrow" panose="020B0606020202030204" pitchFamily="34" charset="0"/>
              </a:rPr>
              <a:t>(Qs. An-</a:t>
            </a:r>
            <a:r>
              <a:rPr lang="en-GB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Nisa</a:t>
            </a:r>
            <a:r>
              <a:rPr lang="en-GB" sz="2400" dirty="0">
                <a:solidFill>
                  <a:prstClr val="black"/>
                </a:solidFill>
                <a:latin typeface="Arial Narrow" panose="020B0606020202030204" pitchFamily="34" charset="0"/>
              </a:rPr>
              <a:t>‘: 59)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9" y="4122758"/>
            <a:ext cx="3810001" cy="2315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9453"/>
          <a:stretch/>
        </p:blipFill>
        <p:spPr>
          <a:xfrm>
            <a:off x="8000999" y="1657224"/>
            <a:ext cx="3810001" cy="231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1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504224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34" y="1828800"/>
            <a:ext cx="2945813" cy="4450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37" y="1828800"/>
            <a:ext cx="2971800" cy="44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0</TotalTime>
  <Words>512</Words>
  <Application>Microsoft Office PowerPoint</Application>
  <PresentationFormat>Widescreen</PresentationFormat>
  <Paragraphs>97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Aharoni</vt:lpstr>
      <vt:lpstr>Arial</vt:lpstr>
      <vt:lpstr>Arial Narrow</vt:lpstr>
      <vt:lpstr>Calibri</vt:lpstr>
      <vt:lpstr>Constantia</vt:lpstr>
      <vt:lpstr>Georgia</vt:lpstr>
      <vt:lpstr>Tw Cen MT</vt:lpstr>
      <vt:lpstr>Wingdings</vt:lpstr>
      <vt:lpstr>Wingdings 2</vt:lpstr>
      <vt:lpstr>Median</vt:lpstr>
      <vt:lpstr>Presentation Title Presentation Subtitle</vt:lpstr>
      <vt:lpstr>DEFINISI KEPEMIMPINAN</vt:lpstr>
      <vt:lpstr>PEMIMPIN IDEAL</vt:lpstr>
      <vt:lpstr>Boss vs Pemimpin</vt:lpstr>
      <vt:lpstr>TIPE PEMIMPIN</vt:lpstr>
      <vt:lpstr>KARAKTERISTIK KEPEMIMPINAN</vt:lpstr>
      <vt:lpstr>TINGKATAN KEPEMIMPINAN</vt:lpstr>
      <vt:lpstr>DALIL tentang Kepemimpinan (1)</vt:lpstr>
      <vt:lpstr>PowerPoint Presentation</vt:lpstr>
      <vt:lpstr>DALIL tentang Kepemimpinan (2)</vt:lpstr>
      <vt:lpstr>KRITERIA PEMIMPIN menurut AL-MAWARDI</vt:lpstr>
      <vt:lpstr>8 KOMPONEN PERADABAN</vt:lpstr>
      <vt:lpstr>FUNGSI MUHAMMAD SAW</vt:lpstr>
      <vt:lpstr>Menegakkan ISLAM Rahmatan lil ‘Alamin</vt:lpstr>
      <vt:lpstr>PENUTUP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2017-12-06T19:54:21Z</dcterms:created>
  <dcterms:modified xsi:type="dcterms:W3CDTF">2017-12-07T23:14:58Z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